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7"/>
  </p:notesMasterIdLst>
  <p:sldIdLst>
    <p:sldId id="256" r:id="rId2"/>
    <p:sldId id="267" r:id="rId3"/>
    <p:sldId id="257" r:id="rId4"/>
    <p:sldId id="321" r:id="rId5"/>
    <p:sldId id="261" r:id="rId6"/>
    <p:sldId id="268" r:id="rId7"/>
    <p:sldId id="269" r:id="rId8"/>
    <p:sldId id="270" r:id="rId9"/>
    <p:sldId id="271" r:id="rId10"/>
    <p:sldId id="272" r:id="rId11"/>
    <p:sldId id="273" r:id="rId12"/>
    <p:sldId id="276" r:id="rId13"/>
    <p:sldId id="274" r:id="rId14"/>
    <p:sldId id="275" r:id="rId15"/>
    <p:sldId id="319" r:id="rId16"/>
    <p:sldId id="262" r:id="rId17"/>
    <p:sldId id="277" r:id="rId18"/>
    <p:sldId id="278" r:id="rId19"/>
    <p:sldId id="279" r:id="rId20"/>
    <p:sldId id="280" r:id="rId21"/>
    <p:sldId id="281" r:id="rId22"/>
    <p:sldId id="282" r:id="rId23"/>
    <p:sldId id="283" r:id="rId24"/>
    <p:sldId id="320" r:id="rId25"/>
    <p:sldId id="333" r:id="rId26"/>
    <p:sldId id="263" r:id="rId27"/>
    <p:sldId id="284" r:id="rId28"/>
    <p:sldId id="286" r:id="rId29"/>
    <p:sldId id="285" r:id="rId30"/>
    <p:sldId id="287" r:id="rId31"/>
    <p:sldId id="288" r:id="rId32"/>
    <p:sldId id="289" r:id="rId33"/>
    <p:sldId id="290" r:id="rId34"/>
    <p:sldId id="291" r:id="rId35"/>
    <p:sldId id="322" r:id="rId36"/>
    <p:sldId id="264" r:id="rId37"/>
    <p:sldId id="293" r:id="rId38"/>
    <p:sldId id="294" r:id="rId39"/>
    <p:sldId id="295" r:id="rId40"/>
    <p:sldId id="258" r:id="rId41"/>
    <p:sldId id="325" r:id="rId42"/>
    <p:sldId id="298" r:id="rId43"/>
    <p:sldId id="314" r:id="rId44"/>
    <p:sldId id="305" r:id="rId45"/>
    <p:sldId id="315" r:id="rId46"/>
    <p:sldId id="306" r:id="rId47"/>
    <p:sldId id="313" r:id="rId48"/>
    <p:sldId id="299" r:id="rId49"/>
    <p:sldId id="300" r:id="rId50"/>
    <p:sldId id="301" r:id="rId51"/>
    <p:sldId id="302" r:id="rId52"/>
    <p:sldId id="303" r:id="rId53"/>
    <p:sldId id="304" r:id="rId54"/>
    <p:sldId id="307" r:id="rId55"/>
    <p:sldId id="308" r:id="rId56"/>
    <p:sldId id="309" r:id="rId57"/>
    <p:sldId id="310" r:id="rId58"/>
    <p:sldId id="311" r:id="rId59"/>
    <p:sldId id="312" r:id="rId60"/>
    <p:sldId id="259" r:id="rId61"/>
    <p:sldId id="330" r:id="rId62"/>
    <p:sldId id="331" r:id="rId63"/>
    <p:sldId id="329" r:id="rId64"/>
    <p:sldId id="332" r:id="rId65"/>
    <p:sldId id="328" r:id="rId66"/>
    <p:sldId id="260" r:id="rId67"/>
    <p:sldId id="265" r:id="rId68"/>
    <p:sldId id="323" r:id="rId69"/>
    <p:sldId id="318" r:id="rId70"/>
    <p:sldId id="317" r:id="rId71"/>
    <p:sldId id="324" r:id="rId72"/>
    <p:sldId id="266" r:id="rId73"/>
    <p:sldId id="297" r:id="rId74"/>
    <p:sldId id="327" r:id="rId75"/>
    <p:sldId id="296" r:id="rId76"/>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4660"/>
  </p:normalViewPr>
  <p:slideViewPr>
    <p:cSldViewPr snapToGrid="0">
      <p:cViewPr varScale="1">
        <p:scale>
          <a:sx n="86" d="100"/>
          <a:sy n="86" d="100"/>
        </p:scale>
        <p:origin x="732" y="9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59B8E0-E64F-4603-87DF-B347C75C65B6}" type="doc">
      <dgm:prSet loTypeId="urn:microsoft.com/office/officeart/2005/8/layout/hierarchy6" loCatId="hierarchy" qsTypeId="urn:microsoft.com/office/officeart/2005/8/quickstyle/simple1" qsCatId="simple" csTypeId="urn:microsoft.com/office/officeart/2005/8/colors/accent0_1" csCatId="mainScheme" phldr="1"/>
      <dgm:spPr/>
      <dgm:t>
        <a:bodyPr/>
        <a:lstStyle/>
        <a:p>
          <a:endParaRPr lang="en-GB"/>
        </a:p>
      </dgm:t>
    </dgm:pt>
    <dgm:pt modelId="{FD317116-7D6C-498D-A3CB-1789F90892A2}">
      <dgm:prSet phldrT="[Text]">
        <dgm:style>
          <a:lnRef idx="2">
            <a:schemeClr val="dk1">
              <a:shade val="50000"/>
            </a:schemeClr>
          </a:lnRef>
          <a:fillRef idx="1">
            <a:schemeClr val="dk1"/>
          </a:fillRef>
          <a:effectRef idx="0">
            <a:schemeClr val="dk1"/>
          </a:effectRef>
          <a:fontRef idx="minor">
            <a:schemeClr val="lt1"/>
          </a:fontRef>
        </dgm:style>
      </dgm:prSet>
      <dgm:spPr/>
      <dgm:t>
        <a:bodyPr/>
        <a:lstStyle/>
        <a:p>
          <a:r>
            <a:rPr lang="en-GB" dirty="0" smtClean="0">
              <a:solidFill>
                <a:schemeClr val="bg1"/>
              </a:solidFill>
            </a:rPr>
            <a:t>Ethics</a:t>
          </a:r>
          <a:endParaRPr lang="en-GB" dirty="0">
            <a:solidFill>
              <a:schemeClr val="bg1"/>
            </a:solidFill>
          </a:endParaRPr>
        </a:p>
      </dgm:t>
    </dgm:pt>
    <dgm:pt modelId="{66987186-E343-420A-8F2D-81D9A81FA610}" type="parTrans" cxnId="{4C66952C-8EDB-4B0D-90DD-56E79490B02B}">
      <dgm:prSet/>
      <dgm:spPr/>
      <dgm:t>
        <a:bodyPr/>
        <a:lstStyle/>
        <a:p>
          <a:endParaRPr lang="en-GB"/>
        </a:p>
      </dgm:t>
    </dgm:pt>
    <dgm:pt modelId="{6E8C9C51-24BB-4381-952B-9E13EC11D1B6}" type="sibTrans" cxnId="{4C66952C-8EDB-4B0D-90DD-56E79490B02B}">
      <dgm:prSet/>
      <dgm:spPr/>
      <dgm:t>
        <a:bodyPr/>
        <a:lstStyle/>
        <a:p>
          <a:endParaRPr lang="en-GB"/>
        </a:p>
      </dgm:t>
    </dgm:pt>
    <dgm:pt modelId="{FD580C15-30F2-4EF1-9B3A-1075B00E448C}" type="asst">
      <dgm:prSet phldrT="[Text]"/>
      <dgm:spPr>
        <a:solidFill>
          <a:schemeClr val="accent4">
            <a:lumMod val="60000"/>
            <a:lumOff val="40000"/>
          </a:schemeClr>
        </a:solidFill>
      </dgm:spPr>
      <dgm:t>
        <a:bodyPr/>
        <a:lstStyle/>
        <a:p>
          <a:r>
            <a:rPr lang="en-GB" dirty="0" smtClean="0"/>
            <a:t>Teleological Ethics</a:t>
          </a:r>
          <a:endParaRPr lang="en-GB" dirty="0"/>
        </a:p>
      </dgm:t>
    </dgm:pt>
    <dgm:pt modelId="{CF4BDD87-1604-468F-97FF-D989BE88A32F}" type="parTrans" cxnId="{84BD903E-0B39-41EF-B8BE-D98FD1F9411D}">
      <dgm:prSet/>
      <dgm:spPr/>
      <dgm:t>
        <a:bodyPr/>
        <a:lstStyle/>
        <a:p>
          <a:endParaRPr lang="en-GB"/>
        </a:p>
      </dgm:t>
    </dgm:pt>
    <dgm:pt modelId="{930C4CD2-F8FD-4D84-AAF5-D07216EFB2B2}" type="sibTrans" cxnId="{84BD903E-0B39-41EF-B8BE-D98FD1F9411D}">
      <dgm:prSet/>
      <dgm:spPr/>
      <dgm:t>
        <a:bodyPr/>
        <a:lstStyle/>
        <a:p>
          <a:endParaRPr lang="en-GB"/>
        </a:p>
      </dgm:t>
    </dgm:pt>
    <dgm:pt modelId="{7A5B9087-1B05-4D0E-8091-C9EA63D8B5B3}" type="asst">
      <dgm:prSet phldrT="[Text]"/>
      <dgm:spPr>
        <a:solidFill>
          <a:schemeClr val="accent4">
            <a:lumMod val="60000"/>
            <a:lumOff val="40000"/>
          </a:schemeClr>
        </a:solidFill>
      </dgm:spPr>
      <dgm:t>
        <a:bodyPr/>
        <a:lstStyle/>
        <a:p>
          <a:r>
            <a:rPr lang="en-GB" dirty="0" smtClean="0"/>
            <a:t>Deontological Ethics</a:t>
          </a:r>
          <a:endParaRPr lang="en-GB" dirty="0"/>
        </a:p>
      </dgm:t>
    </dgm:pt>
    <dgm:pt modelId="{5DD161AA-295C-43B7-92C8-D064F874141A}" type="parTrans" cxnId="{66C60D57-9BAB-4FC9-8B5C-491CFE0D8DFF}">
      <dgm:prSet/>
      <dgm:spPr/>
      <dgm:t>
        <a:bodyPr/>
        <a:lstStyle/>
        <a:p>
          <a:endParaRPr lang="en-GB"/>
        </a:p>
      </dgm:t>
    </dgm:pt>
    <dgm:pt modelId="{19F571E0-24D4-439B-A74C-1912E1B3A8C4}" type="sibTrans" cxnId="{66C60D57-9BAB-4FC9-8B5C-491CFE0D8DFF}">
      <dgm:prSet/>
      <dgm:spPr/>
      <dgm:t>
        <a:bodyPr/>
        <a:lstStyle/>
        <a:p>
          <a:endParaRPr lang="en-GB"/>
        </a:p>
      </dgm:t>
    </dgm:pt>
    <dgm:pt modelId="{20349D82-BFED-48F5-A53D-2EF4443A338B}" type="asst">
      <dgm:prSet phldrT="[Text]"/>
      <dgm:spPr>
        <a:solidFill>
          <a:schemeClr val="accent4">
            <a:lumMod val="60000"/>
            <a:lumOff val="40000"/>
          </a:schemeClr>
        </a:solidFill>
      </dgm:spPr>
      <dgm:t>
        <a:bodyPr/>
        <a:lstStyle/>
        <a:p>
          <a:r>
            <a:rPr lang="en-GB" dirty="0" smtClean="0"/>
            <a:t>Virtue Ethics</a:t>
          </a:r>
          <a:endParaRPr lang="en-GB" dirty="0"/>
        </a:p>
      </dgm:t>
    </dgm:pt>
    <dgm:pt modelId="{C2F9FA84-BED1-4424-B2F4-42BA6234CE27}" type="parTrans" cxnId="{AA5F4406-B3ED-452E-B1B4-4896AA587BFC}">
      <dgm:prSet/>
      <dgm:spPr/>
      <dgm:t>
        <a:bodyPr/>
        <a:lstStyle/>
        <a:p>
          <a:endParaRPr lang="en-GB"/>
        </a:p>
      </dgm:t>
    </dgm:pt>
    <dgm:pt modelId="{5E3AA8D1-064A-412A-94F4-B75256911F93}" type="sibTrans" cxnId="{AA5F4406-B3ED-452E-B1B4-4896AA587BFC}">
      <dgm:prSet/>
      <dgm:spPr/>
      <dgm:t>
        <a:bodyPr/>
        <a:lstStyle/>
        <a:p>
          <a:endParaRPr lang="en-GB"/>
        </a:p>
      </dgm:t>
    </dgm:pt>
    <dgm:pt modelId="{ACE0760C-F5A4-4B75-8DB6-93D81307B743}" type="asst">
      <dgm:prSet phldrT="[Text]"/>
      <dgm:spPr>
        <a:solidFill>
          <a:schemeClr val="accent4">
            <a:lumMod val="20000"/>
            <a:lumOff val="80000"/>
          </a:schemeClr>
        </a:solidFill>
      </dgm:spPr>
      <dgm:t>
        <a:bodyPr/>
        <a:lstStyle/>
        <a:p>
          <a:r>
            <a:rPr lang="en-GB" dirty="0" err="1" smtClean="0"/>
            <a:t>Aristotelianism</a:t>
          </a:r>
          <a:endParaRPr lang="en-GB" dirty="0"/>
        </a:p>
      </dgm:t>
    </dgm:pt>
    <dgm:pt modelId="{10375998-8693-4775-B289-568DD8610B42}" type="parTrans" cxnId="{152AA93C-E4D9-4192-93FD-36319E220697}">
      <dgm:prSet/>
      <dgm:spPr/>
      <dgm:t>
        <a:bodyPr/>
        <a:lstStyle/>
        <a:p>
          <a:endParaRPr lang="en-GB"/>
        </a:p>
      </dgm:t>
    </dgm:pt>
    <dgm:pt modelId="{BCC1F7A9-DA13-4680-8D6E-AA47593B8EE7}" type="sibTrans" cxnId="{152AA93C-E4D9-4192-93FD-36319E220697}">
      <dgm:prSet/>
      <dgm:spPr/>
      <dgm:t>
        <a:bodyPr/>
        <a:lstStyle/>
        <a:p>
          <a:endParaRPr lang="en-GB"/>
        </a:p>
      </dgm:t>
    </dgm:pt>
    <dgm:pt modelId="{46CD2A2D-5C26-45B2-97DF-4EF967799189}" type="asst">
      <dgm:prSet phldrT="[Text]"/>
      <dgm:spPr>
        <a:solidFill>
          <a:schemeClr val="accent4">
            <a:lumMod val="20000"/>
            <a:lumOff val="80000"/>
          </a:schemeClr>
        </a:solidFill>
      </dgm:spPr>
      <dgm:t>
        <a:bodyPr/>
        <a:lstStyle/>
        <a:p>
          <a:r>
            <a:rPr lang="en-GB" dirty="0" smtClean="0"/>
            <a:t>Kantianism</a:t>
          </a:r>
          <a:endParaRPr lang="en-GB" dirty="0"/>
        </a:p>
      </dgm:t>
    </dgm:pt>
    <dgm:pt modelId="{5E09E705-C63D-4B0D-A6FC-3ED11F32EF71}" type="parTrans" cxnId="{8589E816-4E82-4E10-B328-DC1F6261DC31}">
      <dgm:prSet/>
      <dgm:spPr/>
      <dgm:t>
        <a:bodyPr/>
        <a:lstStyle/>
        <a:p>
          <a:endParaRPr lang="en-GB"/>
        </a:p>
      </dgm:t>
    </dgm:pt>
    <dgm:pt modelId="{917B9EE0-60B9-4C0A-95A7-2967CDD2464C}" type="sibTrans" cxnId="{8589E816-4E82-4E10-B328-DC1F6261DC31}">
      <dgm:prSet/>
      <dgm:spPr/>
      <dgm:t>
        <a:bodyPr/>
        <a:lstStyle/>
        <a:p>
          <a:endParaRPr lang="en-GB"/>
        </a:p>
      </dgm:t>
    </dgm:pt>
    <dgm:pt modelId="{ADE8787E-3CD4-49A7-A41C-E21BF1187303}" type="asst">
      <dgm:prSet phldrT="[Text]"/>
      <dgm:spPr>
        <a:solidFill>
          <a:schemeClr val="accent4">
            <a:lumMod val="20000"/>
            <a:lumOff val="80000"/>
          </a:schemeClr>
        </a:solidFill>
      </dgm:spPr>
      <dgm:t>
        <a:bodyPr/>
        <a:lstStyle/>
        <a:p>
          <a:r>
            <a:rPr lang="en-GB" dirty="0" err="1" smtClean="0"/>
            <a:t>Consequentialism</a:t>
          </a:r>
          <a:endParaRPr lang="en-GB" dirty="0"/>
        </a:p>
      </dgm:t>
    </dgm:pt>
    <dgm:pt modelId="{AA13C8D3-E191-4F88-BFC0-865D86FB3387}" type="parTrans" cxnId="{542EADDD-B339-4D2C-AAAC-5AC6FD8D70E7}">
      <dgm:prSet/>
      <dgm:spPr/>
      <dgm:t>
        <a:bodyPr/>
        <a:lstStyle/>
        <a:p>
          <a:endParaRPr lang="en-GB"/>
        </a:p>
      </dgm:t>
    </dgm:pt>
    <dgm:pt modelId="{458D15BF-C100-4413-9411-787DB11413BA}" type="sibTrans" cxnId="{542EADDD-B339-4D2C-AAAC-5AC6FD8D70E7}">
      <dgm:prSet/>
      <dgm:spPr/>
      <dgm:t>
        <a:bodyPr/>
        <a:lstStyle/>
        <a:p>
          <a:endParaRPr lang="en-GB"/>
        </a:p>
      </dgm:t>
    </dgm:pt>
    <dgm:pt modelId="{553A7D8B-E402-4419-B764-1077986200AD}" type="asst">
      <dgm:prSet phldrT="[Text]"/>
      <dgm:spPr>
        <a:solidFill>
          <a:schemeClr val="accent4">
            <a:lumMod val="20000"/>
            <a:lumOff val="80000"/>
          </a:schemeClr>
        </a:solidFill>
      </dgm:spPr>
      <dgm:t>
        <a:bodyPr/>
        <a:lstStyle/>
        <a:p>
          <a:r>
            <a:rPr lang="en-GB" dirty="0" smtClean="0"/>
            <a:t>Utilitarianism</a:t>
          </a:r>
          <a:endParaRPr lang="en-GB" dirty="0"/>
        </a:p>
      </dgm:t>
    </dgm:pt>
    <dgm:pt modelId="{568D0CD0-9577-4632-9785-30F225C532A6}" type="parTrans" cxnId="{4225E09D-FF89-42E8-84B9-FA7CBEAA69CB}">
      <dgm:prSet/>
      <dgm:spPr/>
      <dgm:t>
        <a:bodyPr/>
        <a:lstStyle/>
        <a:p>
          <a:endParaRPr lang="en-GB"/>
        </a:p>
      </dgm:t>
    </dgm:pt>
    <dgm:pt modelId="{1D0A03D4-81E7-4DFC-9B89-BE7B2F6257A5}" type="sibTrans" cxnId="{4225E09D-FF89-42E8-84B9-FA7CBEAA69CB}">
      <dgm:prSet/>
      <dgm:spPr/>
      <dgm:t>
        <a:bodyPr/>
        <a:lstStyle/>
        <a:p>
          <a:endParaRPr lang="en-GB"/>
        </a:p>
      </dgm:t>
    </dgm:pt>
    <dgm:pt modelId="{621EC855-A275-4765-8E1D-EC9343432589}" type="asst">
      <dgm:prSet phldrT="[Text]"/>
      <dgm:spPr>
        <a:solidFill>
          <a:schemeClr val="accent4">
            <a:lumMod val="20000"/>
            <a:lumOff val="80000"/>
          </a:schemeClr>
        </a:solidFill>
      </dgm:spPr>
      <dgm:t>
        <a:bodyPr/>
        <a:lstStyle/>
        <a:p>
          <a:r>
            <a:rPr lang="en-GB" dirty="0" smtClean="0"/>
            <a:t>Act (Bentham)</a:t>
          </a:r>
          <a:endParaRPr lang="en-GB" dirty="0"/>
        </a:p>
      </dgm:t>
    </dgm:pt>
    <dgm:pt modelId="{0878CAA8-0016-4E91-ABD4-3DDC38D81C07}" type="parTrans" cxnId="{F96CBF2F-C735-45F1-B1EA-5597DFD49B65}">
      <dgm:prSet/>
      <dgm:spPr/>
      <dgm:t>
        <a:bodyPr/>
        <a:lstStyle/>
        <a:p>
          <a:endParaRPr lang="en-GB"/>
        </a:p>
      </dgm:t>
    </dgm:pt>
    <dgm:pt modelId="{B98ECB63-E663-498F-8807-9F963001E1D4}" type="sibTrans" cxnId="{F96CBF2F-C735-45F1-B1EA-5597DFD49B65}">
      <dgm:prSet/>
      <dgm:spPr/>
      <dgm:t>
        <a:bodyPr/>
        <a:lstStyle/>
        <a:p>
          <a:endParaRPr lang="en-GB"/>
        </a:p>
      </dgm:t>
    </dgm:pt>
    <dgm:pt modelId="{654130B3-DC79-4CC1-A87C-1D3D6FFADE9A}" type="asst">
      <dgm:prSet phldrT="[Text]"/>
      <dgm:spPr>
        <a:solidFill>
          <a:schemeClr val="accent4">
            <a:lumMod val="20000"/>
            <a:lumOff val="80000"/>
          </a:schemeClr>
        </a:solidFill>
      </dgm:spPr>
      <dgm:t>
        <a:bodyPr/>
        <a:lstStyle/>
        <a:p>
          <a:r>
            <a:rPr lang="en-GB" dirty="0" smtClean="0"/>
            <a:t>Rule (Mill)</a:t>
          </a:r>
          <a:endParaRPr lang="en-GB" dirty="0"/>
        </a:p>
      </dgm:t>
    </dgm:pt>
    <dgm:pt modelId="{4FA957E7-AC66-44CF-8A78-FB127E86DD42}" type="parTrans" cxnId="{0053B6ED-94F2-4E76-9823-784A957C7D0A}">
      <dgm:prSet/>
      <dgm:spPr/>
      <dgm:t>
        <a:bodyPr/>
        <a:lstStyle/>
        <a:p>
          <a:endParaRPr lang="en-GB"/>
        </a:p>
      </dgm:t>
    </dgm:pt>
    <dgm:pt modelId="{4F060592-AF3C-41DB-9CA4-E9908A8937FD}" type="sibTrans" cxnId="{0053B6ED-94F2-4E76-9823-784A957C7D0A}">
      <dgm:prSet/>
      <dgm:spPr/>
      <dgm:t>
        <a:bodyPr/>
        <a:lstStyle/>
        <a:p>
          <a:endParaRPr lang="en-GB"/>
        </a:p>
      </dgm:t>
    </dgm:pt>
    <dgm:pt modelId="{3D512DF6-5A17-42EA-B9A3-7324D1DA993F}" type="asst">
      <dgm:prSet phldrT="[Text]"/>
      <dgm:spPr>
        <a:solidFill>
          <a:schemeClr val="accent4">
            <a:lumMod val="20000"/>
            <a:lumOff val="80000"/>
          </a:schemeClr>
        </a:solidFill>
      </dgm:spPr>
      <dgm:t>
        <a:bodyPr/>
        <a:lstStyle/>
        <a:p>
          <a:r>
            <a:rPr lang="en-GB" dirty="0" smtClean="0"/>
            <a:t>Preference (Singer)</a:t>
          </a:r>
          <a:endParaRPr lang="en-GB" dirty="0"/>
        </a:p>
      </dgm:t>
    </dgm:pt>
    <dgm:pt modelId="{68F34766-2A0B-4F15-82A1-982A4ED0FB3D}" type="parTrans" cxnId="{1D4624C7-CE00-49DB-86D2-59A6C3562F88}">
      <dgm:prSet/>
      <dgm:spPr/>
      <dgm:t>
        <a:bodyPr/>
        <a:lstStyle/>
        <a:p>
          <a:endParaRPr lang="en-GB"/>
        </a:p>
      </dgm:t>
    </dgm:pt>
    <dgm:pt modelId="{7336931D-8009-4D02-B485-350C939B92AD}" type="sibTrans" cxnId="{1D4624C7-CE00-49DB-86D2-59A6C3562F88}">
      <dgm:prSet/>
      <dgm:spPr/>
      <dgm:t>
        <a:bodyPr/>
        <a:lstStyle/>
        <a:p>
          <a:endParaRPr lang="en-GB"/>
        </a:p>
      </dgm:t>
    </dgm:pt>
    <dgm:pt modelId="{2A96C2FC-9092-4DBD-96B7-A744841E6D7A}" type="asst">
      <dgm:prSet phldrT="[Text]"/>
      <dgm:spPr>
        <a:solidFill>
          <a:schemeClr val="accent4">
            <a:lumMod val="20000"/>
            <a:lumOff val="80000"/>
          </a:schemeClr>
        </a:solidFill>
      </dgm:spPr>
      <dgm:t>
        <a:bodyPr/>
        <a:lstStyle/>
        <a:p>
          <a:r>
            <a:rPr lang="en-GB" dirty="0" smtClean="0"/>
            <a:t>Strong Rule</a:t>
          </a:r>
          <a:endParaRPr lang="en-GB" dirty="0"/>
        </a:p>
      </dgm:t>
    </dgm:pt>
    <dgm:pt modelId="{0C049ECD-0C74-4699-9121-9AC34A2C55CB}" type="parTrans" cxnId="{7C6A6E04-F045-4C9E-9009-2B8263F586A6}">
      <dgm:prSet/>
      <dgm:spPr/>
      <dgm:t>
        <a:bodyPr/>
        <a:lstStyle/>
        <a:p>
          <a:endParaRPr lang="en-GB"/>
        </a:p>
      </dgm:t>
    </dgm:pt>
    <dgm:pt modelId="{9FF40757-AEF7-453D-B189-B2E731C78443}" type="sibTrans" cxnId="{7C6A6E04-F045-4C9E-9009-2B8263F586A6}">
      <dgm:prSet/>
      <dgm:spPr/>
      <dgm:t>
        <a:bodyPr/>
        <a:lstStyle/>
        <a:p>
          <a:endParaRPr lang="en-GB"/>
        </a:p>
      </dgm:t>
    </dgm:pt>
    <dgm:pt modelId="{3F33EC38-D82E-42CA-9DE1-1CAA20D66A3A}" type="asst">
      <dgm:prSet phldrT="[Text]"/>
      <dgm:spPr>
        <a:solidFill>
          <a:schemeClr val="accent4">
            <a:lumMod val="20000"/>
            <a:lumOff val="80000"/>
          </a:schemeClr>
        </a:solidFill>
      </dgm:spPr>
      <dgm:t>
        <a:bodyPr/>
        <a:lstStyle/>
        <a:p>
          <a:r>
            <a:rPr lang="en-GB" dirty="0" smtClean="0"/>
            <a:t>Weak Rule</a:t>
          </a:r>
          <a:endParaRPr lang="en-GB" dirty="0"/>
        </a:p>
      </dgm:t>
    </dgm:pt>
    <dgm:pt modelId="{82B8182A-8418-47EE-9B86-C0531F6289E6}" type="parTrans" cxnId="{FD9B4B30-E19E-4BBB-8A23-3DDB79502D04}">
      <dgm:prSet/>
      <dgm:spPr/>
      <dgm:t>
        <a:bodyPr/>
        <a:lstStyle/>
        <a:p>
          <a:endParaRPr lang="en-GB"/>
        </a:p>
      </dgm:t>
    </dgm:pt>
    <dgm:pt modelId="{8904C149-99E3-4ED4-9C6F-CDA47378044C}" type="sibTrans" cxnId="{FD9B4B30-E19E-4BBB-8A23-3DDB79502D04}">
      <dgm:prSet/>
      <dgm:spPr/>
      <dgm:t>
        <a:bodyPr/>
        <a:lstStyle/>
        <a:p>
          <a:endParaRPr lang="en-GB"/>
        </a:p>
      </dgm:t>
    </dgm:pt>
    <dgm:pt modelId="{799BBA2D-0AFA-4318-8F72-70BD8B04C5C8}" type="asst">
      <dgm:prSet phldrT="[Text]"/>
      <dgm:spPr>
        <a:solidFill>
          <a:schemeClr val="accent5">
            <a:lumMod val="50000"/>
          </a:schemeClr>
        </a:solidFill>
      </dgm:spPr>
      <dgm:t>
        <a:bodyPr/>
        <a:lstStyle/>
        <a:p>
          <a:r>
            <a:rPr lang="en-GB" dirty="0" smtClean="0">
              <a:solidFill>
                <a:schemeClr val="bg1"/>
              </a:solidFill>
            </a:rPr>
            <a:t>Meta Ethics</a:t>
          </a:r>
          <a:br>
            <a:rPr lang="en-GB" dirty="0" smtClean="0">
              <a:solidFill>
                <a:schemeClr val="bg1"/>
              </a:solidFill>
            </a:rPr>
          </a:br>
          <a:r>
            <a:rPr lang="en-GB" dirty="0" smtClean="0">
              <a:solidFill>
                <a:schemeClr val="bg1"/>
              </a:solidFill>
            </a:rPr>
            <a:t>(What does “good” mean?)</a:t>
          </a:r>
          <a:endParaRPr lang="en-GB" dirty="0">
            <a:solidFill>
              <a:schemeClr val="bg1"/>
            </a:solidFill>
          </a:endParaRPr>
        </a:p>
      </dgm:t>
    </dgm:pt>
    <dgm:pt modelId="{EE7FDCE4-39DE-4B56-9DD7-37359BD3E0C9}" type="parTrans" cxnId="{259A64C2-CBD7-4B39-9BE3-56C40D9698A5}">
      <dgm:prSet/>
      <dgm:spPr/>
      <dgm:t>
        <a:bodyPr/>
        <a:lstStyle/>
        <a:p>
          <a:endParaRPr lang="en-GB"/>
        </a:p>
      </dgm:t>
    </dgm:pt>
    <dgm:pt modelId="{FF72F58B-2CE5-4F01-9D09-67275A860299}" type="sibTrans" cxnId="{259A64C2-CBD7-4B39-9BE3-56C40D9698A5}">
      <dgm:prSet/>
      <dgm:spPr/>
      <dgm:t>
        <a:bodyPr/>
        <a:lstStyle/>
        <a:p>
          <a:endParaRPr lang="en-GB"/>
        </a:p>
      </dgm:t>
    </dgm:pt>
    <dgm:pt modelId="{A0388726-1590-4DE4-9314-8236ED35C19E}" type="asst">
      <dgm:prSet phldrT="[Text]"/>
      <dgm:spPr>
        <a:solidFill>
          <a:schemeClr val="accent4"/>
        </a:solidFill>
      </dgm:spPr>
      <dgm:t>
        <a:bodyPr/>
        <a:lstStyle/>
        <a:p>
          <a:r>
            <a:rPr lang="en-GB" dirty="0" smtClean="0"/>
            <a:t>Normative Ethics</a:t>
          </a:r>
          <a:br>
            <a:rPr lang="en-GB" dirty="0" smtClean="0"/>
          </a:br>
          <a:r>
            <a:rPr lang="en-GB" dirty="0" smtClean="0"/>
            <a:t>(What actions are good?)</a:t>
          </a:r>
          <a:endParaRPr lang="en-GB" dirty="0"/>
        </a:p>
      </dgm:t>
    </dgm:pt>
    <dgm:pt modelId="{A4CE650A-F220-4C34-97EC-F0020055855A}" type="parTrans" cxnId="{4188826B-65D9-467C-8AB7-31584D76C53C}">
      <dgm:prSet/>
      <dgm:spPr/>
      <dgm:t>
        <a:bodyPr/>
        <a:lstStyle/>
        <a:p>
          <a:endParaRPr lang="en-GB"/>
        </a:p>
      </dgm:t>
    </dgm:pt>
    <dgm:pt modelId="{41B7062C-328A-48E6-AF67-1C6E021B0D30}" type="sibTrans" cxnId="{4188826B-65D9-467C-8AB7-31584D76C53C}">
      <dgm:prSet/>
      <dgm:spPr/>
      <dgm:t>
        <a:bodyPr/>
        <a:lstStyle/>
        <a:p>
          <a:endParaRPr lang="en-GB"/>
        </a:p>
      </dgm:t>
    </dgm:pt>
    <dgm:pt modelId="{3950CF35-F886-4569-9200-7A78530879EF}" type="asst">
      <dgm:prSet phldrT="[Text]"/>
      <dgm:spPr>
        <a:solidFill>
          <a:schemeClr val="accent5">
            <a:lumMod val="75000"/>
          </a:schemeClr>
        </a:solidFill>
      </dgm:spPr>
      <dgm:t>
        <a:bodyPr/>
        <a:lstStyle/>
        <a:p>
          <a:r>
            <a:rPr lang="en-GB" dirty="0" err="1" smtClean="0">
              <a:solidFill>
                <a:schemeClr val="bg1"/>
              </a:solidFill>
            </a:rPr>
            <a:t>Cognitivism</a:t>
          </a:r>
          <a:endParaRPr lang="en-GB" dirty="0">
            <a:solidFill>
              <a:schemeClr val="bg1"/>
            </a:solidFill>
          </a:endParaRPr>
        </a:p>
      </dgm:t>
    </dgm:pt>
    <dgm:pt modelId="{8A476945-61B6-444A-9BB0-94A7D234C498}" type="parTrans" cxnId="{889C3569-89C9-4807-B58D-C85095297BF2}">
      <dgm:prSet/>
      <dgm:spPr/>
      <dgm:t>
        <a:bodyPr/>
        <a:lstStyle/>
        <a:p>
          <a:endParaRPr lang="en-GB"/>
        </a:p>
      </dgm:t>
    </dgm:pt>
    <dgm:pt modelId="{DE20FFAD-7073-4FE3-9A8F-524EDBAE0940}" type="sibTrans" cxnId="{889C3569-89C9-4807-B58D-C85095297BF2}">
      <dgm:prSet/>
      <dgm:spPr/>
      <dgm:t>
        <a:bodyPr/>
        <a:lstStyle/>
        <a:p>
          <a:endParaRPr lang="en-GB"/>
        </a:p>
      </dgm:t>
    </dgm:pt>
    <dgm:pt modelId="{BE8A4190-EEA7-4DEA-930D-98ED0872CBBE}" type="asst">
      <dgm:prSet phldrT="[Text]"/>
      <dgm:spPr>
        <a:solidFill>
          <a:schemeClr val="accent5">
            <a:lumMod val="75000"/>
          </a:schemeClr>
        </a:solidFill>
      </dgm:spPr>
      <dgm:t>
        <a:bodyPr/>
        <a:lstStyle/>
        <a:p>
          <a:r>
            <a:rPr lang="en-GB" dirty="0" err="1" smtClean="0">
              <a:solidFill>
                <a:schemeClr val="bg1"/>
              </a:solidFill>
            </a:rPr>
            <a:t>Noncognitivism</a:t>
          </a:r>
          <a:endParaRPr lang="en-GB" dirty="0" smtClean="0">
            <a:solidFill>
              <a:schemeClr val="bg1"/>
            </a:solidFill>
          </a:endParaRPr>
        </a:p>
      </dgm:t>
    </dgm:pt>
    <dgm:pt modelId="{03CA7C24-A4D2-43C1-A91A-8C49F48AB5A1}" type="parTrans" cxnId="{1AE6D91A-126A-478C-9313-7029188D7E5E}">
      <dgm:prSet/>
      <dgm:spPr/>
      <dgm:t>
        <a:bodyPr/>
        <a:lstStyle/>
        <a:p>
          <a:endParaRPr lang="en-GB"/>
        </a:p>
      </dgm:t>
    </dgm:pt>
    <dgm:pt modelId="{485FFD50-F632-4D27-A056-2F11704DB070}" type="sibTrans" cxnId="{1AE6D91A-126A-478C-9313-7029188D7E5E}">
      <dgm:prSet/>
      <dgm:spPr/>
      <dgm:t>
        <a:bodyPr/>
        <a:lstStyle/>
        <a:p>
          <a:endParaRPr lang="en-GB"/>
        </a:p>
      </dgm:t>
    </dgm:pt>
    <dgm:pt modelId="{E7B20FB2-EEBF-4ACB-B710-820056BA2786}" type="asst">
      <dgm:prSet phldrT="[Text]"/>
      <dgm:spPr>
        <a:solidFill>
          <a:schemeClr val="accent5">
            <a:lumMod val="20000"/>
            <a:lumOff val="80000"/>
          </a:schemeClr>
        </a:solidFill>
      </dgm:spPr>
      <dgm:t>
        <a:bodyPr/>
        <a:lstStyle/>
        <a:p>
          <a:r>
            <a:rPr lang="en-GB" dirty="0" err="1" smtClean="0"/>
            <a:t>Emotivism</a:t>
          </a:r>
          <a:endParaRPr lang="en-GB" dirty="0" smtClean="0"/>
        </a:p>
      </dgm:t>
    </dgm:pt>
    <dgm:pt modelId="{A6BC56C8-6AEB-4429-873F-F65D57F74D15}" type="parTrans" cxnId="{C01570F2-05D8-4231-9A02-97491E3C2385}">
      <dgm:prSet/>
      <dgm:spPr/>
      <dgm:t>
        <a:bodyPr/>
        <a:lstStyle/>
        <a:p>
          <a:endParaRPr lang="en-GB"/>
        </a:p>
      </dgm:t>
    </dgm:pt>
    <dgm:pt modelId="{60521341-ACF3-4D28-8268-7D5D05553784}" type="sibTrans" cxnId="{C01570F2-05D8-4231-9A02-97491E3C2385}">
      <dgm:prSet/>
      <dgm:spPr/>
      <dgm:t>
        <a:bodyPr/>
        <a:lstStyle/>
        <a:p>
          <a:endParaRPr lang="en-GB"/>
        </a:p>
      </dgm:t>
    </dgm:pt>
    <dgm:pt modelId="{2857E8F6-A8C4-4339-86A2-BEF115E0CBC3}" type="asst">
      <dgm:prSet phldrT="[Text]"/>
      <dgm:spPr>
        <a:solidFill>
          <a:schemeClr val="accent5">
            <a:lumMod val="20000"/>
            <a:lumOff val="80000"/>
          </a:schemeClr>
        </a:solidFill>
      </dgm:spPr>
      <dgm:t>
        <a:bodyPr/>
        <a:lstStyle/>
        <a:p>
          <a:r>
            <a:rPr lang="en-GB" dirty="0" smtClean="0"/>
            <a:t>Prescriptivism</a:t>
          </a:r>
        </a:p>
      </dgm:t>
    </dgm:pt>
    <dgm:pt modelId="{20C021FA-7D77-42DF-8240-6C7C8BAB265C}" type="parTrans" cxnId="{1E99702A-8D92-4AE6-9F07-C609F7E19D42}">
      <dgm:prSet/>
      <dgm:spPr/>
      <dgm:t>
        <a:bodyPr/>
        <a:lstStyle/>
        <a:p>
          <a:endParaRPr lang="en-GB"/>
        </a:p>
      </dgm:t>
    </dgm:pt>
    <dgm:pt modelId="{890A90DA-A755-4D4E-BD8E-9816585DF1CF}" type="sibTrans" cxnId="{1E99702A-8D92-4AE6-9F07-C609F7E19D42}">
      <dgm:prSet/>
      <dgm:spPr/>
      <dgm:t>
        <a:bodyPr/>
        <a:lstStyle/>
        <a:p>
          <a:endParaRPr lang="en-GB"/>
        </a:p>
      </dgm:t>
    </dgm:pt>
    <dgm:pt modelId="{71302795-AD78-403E-B4A4-4C676EA4E828}" type="asst">
      <dgm:prSet phldrT="[Text]"/>
      <dgm:spPr>
        <a:solidFill>
          <a:schemeClr val="accent5">
            <a:lumMod val="20000"/>
            <a:lumOff val="80000"/>
          </a:schemeClr>
        </a:solidFill>
      </dgm:spPr>
      <dgm:t>
        <a:bodyPr/>
        <a:lstStyle/>
        <a:p>
          <a:r>
            <a:rPr lang="en-GB" dirty="0" smtClean="0"/>
            <a:t>Naturalism</a:t>
          </a:r>
          <a:endParaRPr lang="en-GB" dirty="0"/>
        </a:p>
      </dgm:t>
    </dgm:pt>
    <dgm:pt modelId="{D0FDD84D-1F62-4027-83FF-111A78E3BC0A}" type="parTrans" cxnId="{85F6094F-DE82-456F-B1C6-34F4AC2F021B}">
      <dgm:prSet/>
      <dgm:spPr/>
      <dgm:t>
        <a:bodyPr/>
        <a:lstStyle/>
        <a:p>
          <a:endParaRPr lang="en-GB"/>
        </a:p>
      </dgm:t>
    </dgm:pt>
    <dgm:pt modelId="{EC2881DB-E994-4C48-ADBE-E74DF9ACA21E}" type="sibTrans" cxnId="{85F6094F-DE82-456F-B1C6-34F4AC2F021B}">
      <dgm:prSet/>
      <dgm:spPr/>
      <dgm:t>
        <a:bodyPr/>
        <a:lstStyle/>
        <a:p>
          <a:endParaRPr lang="en-GB"/>
        </a:p>
      </dgm:t>
    </dgm:pt>
    <dgm:pt modelId="{34E22DE3-408B-4EB1-B77F-7AECEF5C7864}" type="asst">
      <dgm:prSet phldrT="[Text]"/>
      <dgm:spPr>
        <a:solidFill>
          <a:srgbClr val="7030A0"/>
        </a:solidFill>
      </dgm:spPr>
      <dgm:t>
        <a:bodyPr/>
        <a:lstStyle/>
        <a:p>
          <a:r>
            <a:rPr lang="en-GB" dirty="0" smtClean="0">
              <a:solidFill>
                <a:schemeClr val="bg1"/>
              </a:solidFill>
            </a:rPr>
            <a:t>Descriptive Ethics</a:t>
          </a:r>
          <a:br>
            <a:rPr lang="en-GB" dirty="0" smtClean="0">
              <a:solidFill>
                <a:schemeClr val="bg1"/>
              </a:solidFill>
            </a:rPr>
          </a:br>
          <a:r>
            <a:rPr lang="en-GB" dirty="0" smtClean="0">
              <a:solidFill>
                <a:schemeClr val="bg1"/>
              </a:solidFill>
            </a:rPr>
            <a:t>(What do people think is good?)</a:t>
          </a:r>
          <a:endParaRPr lang="en-GB" dirty="0">
            <a:solidFill>
              <a:schemeClr val="bg1"/>
            </a:solidFill>
          </a:endParaRPr>
        </a:p>
      </dgm:t>
    </dgm:pt>
    <dgm:pt modelId="{BDD6DFBF-56F4-4892-B1C4-1849D22DB8A5}" type="parTrans" cxnId="{27603B79-5449-460D-9ADE-4D924832AA2C}">
      <dgm:prSet/>
      <dgm:spPr/>
      <dgm:t>
        <a:bodyPr/>
        <a:lstStyle/>
        <a:p>
          <a:endParaRPr lang="en-GB"/>
        </a:p>
      </dgm:t>
    </dgm:pt>
    <dgm:pt modelId="{85ED50C6-7CC3-4C23-BD77-BD92ED79D172}" type="sibTrans" cxnId="{27603B79-5449-460D-9ADE-4D924832AA2C}">
      <dgm:prSet/>
      <dgm:spPr/>
      <dgm:t>
        <a:bodyPr/>
        <a:lstStyle/>
        <a:p>
          <a:endParaRPr lang="en-GB"/>
        </a:p>
      </dgm:t>
    </dgm:pt>
    <dgm:pt modelId="{8BCD5D04-B282-4525-9BB6-4015F55AC951}" type="asst">
      <dgm:prSet phldrT="[Text]"/>
      <dgm:spPr>
        <a:solidFill>
          <a:schemeClr val="accent6">
            <a:lumMod val="50000"/>
          </a:schemeClr>
        </a:solidFill>
      </dgm:spPr>
      <dgm:t>
        <a:bodyPr/>
        <a:lstStyle/>
        <a:p>
          <a:r>
            <a:rPr lang="en-GB" dirty="0" smtClean="0">
              <a:solidFill>
                <a:schemeClr val="bg1"/>
              </a:solidFill>
            </a:rPr>
            <a:t>Applied Ethics</a:t>
          </a:r>
          <a:br>
            <a:rPr lang="en-GB" dirty="0" smtClean="0">
              <a:solidFill>
                <a:schemeClr val="bg1"/>
              </a:solidFill>
            </a:rPr>
          </a:br>
          <a:r>
            <a:rPr lang="en-GB" dirty="0" smtClean="0">
              <a:solidFill>
                <a:schemeClr val="bg1"/>
              </a:solidFill>
            </a:rPr>
            <a:t>(How can we apply moral knowledge?)</a:t>
          </a:r>
          <a:endParaRPr lang="en-GB" dirty="0">
            <a:solidFill>
              <a:schemeClr val="bg1"/>
            </a:solidFill>
          </a:endParaRPr>
        </a:p>
      </dgm:t>
    </dgm:pt>
    <dgm:pt modelId="{676AA6A6-4DC2-4CE1-916C-E683229580FE}" type="sibTrans" cxnId="{79B80D5D-218A-4DEC-9648-FF30F6124AC9}">
      <dgm:prSet/>
      <dgm:spPr/>
      <dgm:t>
        <a:bodyPr/>
        <a:lstStyle/>
        <a:p>
          <a:endParaRPr lang="en-GB"/>
        </a:p>
      </dgm:t>
    </dgm:pt>
    <dgm:pt modelId="{DD384CFA-223C-4553-8011-3FDBF29744D4}" type="parTrans" cxnId="{79B80D5D-218A-4DEC-9648-FF30F6124AC9}">
      <dgm:prSet/>
      <dgm:spPr/>
      <dgm:t>
        <a:bodyPr/>
        <a:lstStyle/>
        <a:p>
          <a:endParaRPr lang="en-GB"/>
        </a:p>
      </dgm:t>
    </dgm:pt>
    <dgm:pt modelId="{8A318DA2-9ECA-4F06-93ED-6B8F69E89711}" type="asst">
      <dgm:prSet phldrT="[Text]"/>
      <dgm:spPr>
        <a:solidFill>
          <a:schemeClr val="accent5">
            <a:lumMod val="20000"/>
            <a:lumOff val="80000"/>
          </a:schemeClr>
        </a:solidFill>
      </dgm:spPr>
      <dgm:t>
        <a:bodyPr/>
        <a:lstStyle/>
        <a:p>
          <a:r>
            <a:rPr lang="en-GB" dirty="0" smtClean="0"/>
            <a:t>Intuitionism</a:t>
          </a:r>
          <a:endParaRPr lang="en-GB" dirty="0"/>
        </a:p>
      </dgm:t>
    </dgm:pt>
    <dgm:pt modelId="{7BE385B4-F01F-4DF9-979B-9C2820412A88}" type="parTrans" cxnId="{1EEF14D1-A39F-4B52-8343-BADB0487F186}">
      <dgm:prSet/>
      <dgm:spPr/>
      <dgm:t>
        <a:bodyPr/>
        <a:lstStyle/>
        <a:p>
          <a:endParaRPr lang="en-GB"/>
        </a:p>
      </dgm:t>
    </dgm:pt>
    <dgm:pt modelId="{06029141-4C2A-4D57-90D1-152EA15CD5CF}" type="sibTrans" cxnId="{1EEF14D1-A39F-4B52-8343-BADB0487F186}">
      <dgm:prSet/>
      <dgm:spPr/>
      <dgm:t>
        <a:bodyPr/>
        <a:lstStyle/>
        <a:p>
          <a:endParaRPr lang="en-GB"/>
        </a:p>
      </dgm:t>
    </dgm:pt>
    <dgm:pt modelId="{D8DC878D-6449-4EC1-B57F-A70E1BBD9D9A}" type="asst">
      <dgm:prSet phldrT="[Text]"/>
      <dgm:spPr>
        <a:solidFill>
          <a:schemeClr val="accent6"/>
        </a:solidFill>
      </dgm:spPr>
      <dgm:t>
        <a:bodyPr/>
        <a:lstStyle/>
        <a:p>
          <a:r>
            <a:rPr lang="en-GB" dirty="0" smtClean="0">
              <a:solidFill>
                <a:schemeClr val="bg1"/>
              </a:solidFill>
            </a:rPr>
            <a:t>Euthanasia</a:t>
          </a:r>
        </a:p>
      </dgm:t>
    </dgm:pt>
    <dgm:pt modelId="{2D4CE003-A9DC-4C1F-8BA4-EDF2CD4DDBF2}" type="parTrans" cxnId="{AC9A0362-A19C-45AC-83CF-D67A365E2AC4}">
      <dgm:prSet/>
      <dgm:spPr/>
      <dgm:t>
        <a:bodyPr/>
        <a:lstStyle/>
        <a:p>
          <a:endParaRPr lang="en-GB"/>
        </a:p>
      </dgm:t>
    </dgm:pt>
    <dgm:pt modelId="{88DC7A59-1C69-4DAB-A4F5-3C695F524FEE}" type="sibTrans" cxnId="{AC9A0362-A19C-45AC-83CF-D67A365E2AC4}">
      <dgm:prSet/>
      <dgm:spPr/>
      <dgm:t>
        <a:bodyPr/>
        <a:lstStyle/>
        <a:p>
          <a:endParaRPr lang="en-GB"/>
        </a:p>
      </dgm:t>
    </dgm:pt>
    <dgm:pt modelId="{ADC9F527-0D85-4406-897A-FAA4FED2BE68}" type="asst">
      <dgm:prSet phldrT="[Text]"/>
      <dgm:spPr>
        <a:solidFill>
          <a:schemeClr val="accent6"/>
        </a:solidFill>
      </dgm:spPr>
      <dgm:t>
        <a:bodyPr/>
        <a:lstStyle/>
        <a:p>
          <a:r>
            <a:rPr lang="en-GB" dirty="0" smtClean="0">
              <a:solidFill>
                <a:schemeClr val="bg1"/>
              </a:solidFill>
            </a:rPr>
            <a:t>Business Ethics</a:t>
          </a:r>
        </a:p>
      </dgm:t>
    </dgm:pt>
    <dgm:pt modelId="{2808250C-6D09-49E3-ACBB-81459B09E78B}" type="parTrans" cxnId="{382EE6FD-4003-4B3E-AA68-DD86C538A1C2}">
      <dgm:prSet/>
      <dgm:spPr/>
      <dgm:t>
        <a:bodyPr/>
        <a:lstStyle/>
        <a:p>
          <a:endParaRPr lang="en-GB"/>
        </a:p>
      </dgm:t>
    </dgm:pt>
    <dgm:pt modelId="{0F5A6D50-3A15-4300-B821-D94736C64226}" type="sibTrans" cxnId="{382EE6FD-4003-4B3E-AA68-DD86C538A1C2}">
      <dgm:prSet/>
      <dgm:spPr/>
      <dgm:t>
        <a:bodyPr/>
        <a:lstStyle/>
        <a:p>
          <a:endParaRPr lang="en-GB"/>
        </a:p>
      </dgm:t>
    </dgm:pt>
    <dgm:pt modelId="{393EF87D-B834-4E53-8BD6-894ADB03E703}" type="asst">
      <dgm:prSet phldrT="[Text]"/>
      <dgm:spPr>
        <a:solidFill>
          <a:schemeClr val="accent6"/>
        </a:solidFill>
      </dgm:spPr>
      <dgm:t>
        <a:bodyPr/>
        <a:lstStyle/>
        <a:p>
          <a:r>
            <a:rPr lang="en-GB" dirty="0" smtClean="0">
              <a:solidFill>
                <a:schemeClr val="bg1"/>
              </a:solidFill>
            </a:rPr>
            <a:t>Sexual Ethics</a:t>
          </a:r>
        </a:p>
      </dgm:t>
    </dgm:pt>
    <dgm:pt modelId="{57F494D6-9E4C-4F70-97D2-C63F8026F48D}" type="parTrans" cxnId="{68976CDB-0F36-4A81-A317-C955AA738C7F}">
      <dgm:prSet/>
      <dgm:spPr/>
      <dgm:t>
        <a:bodyPr/>
        <a:lstStyle/>
        <a:p>
          <a:endParaRPr lang="en-GB"/>
        </a:p>
      </dgm:t>
    </dgm:pt>
    <dgm:pt modelId="{FC73898F-065F-4AC9-AEA7-84B081E2B946}" type="sibTrans" cxnId="{68976CDB-0F36-4A81-A317-C955AA738C7F}">
      <dgm:prSet/>
      <dgm:spPr/>
      <dgm:t>
        <a:bodyPr/>
        <a:lstStyle/>
        <a:p>
          <a:endParaRPr lang="en-GB"/>
        </a:p>
      </dgm:t>
    </dgm:pt>
    <dgm:pt modelId="{B9A50B79-7ED2-4CFB-B9FC-64FA563274F9}" type="pres">
      <dgm:prSet presAssocID="{6059B8E0-E64F-4603-87DF-B347C75C65B6}" presName="mainComposite" presStyleCnt="0">
        <dgm:presLayoutVars>
          <dgm:chPref val="1"/>
          <dgm:dir/>
          <dgm:animOne val="branch"/>
          <dgm:animLvl val="lvl"/>
          <dgm:resizeHandles val="exact"/>
        </dgm:presLayoutVars>
      </dgm:prSet>
      <dgm:spPr/>
      <dgm:t>
        <a:bodyPr/>
        <a:lstStyle/>
        <a:p>
          <a:endParaRPr lang="en-GB"/>
        </a:p>
      </dgm:t>
    </dgm:pt>
    <dgm:pt modelId="{2E3541AD-0417-485B-8599-928E17D448D1}" type="pres">
      <dgm:prSet presAssocID="{6059B8E0-E64F-4603-87DF-B347C75C65B6}" presName="hierFlow" presStyleCnt="0"/>
      <dgm:spPr/>
      <dgm:t>
        <a:bodyPr/>
        <a:lstStyle/>
        <a:p>
          <a:endParaRPr lang="en-GB"/>
        </a:p>
      </dgm:t>
    </dgm:pt>
    <dgm:pt modelId="{E35A37C1-527A-4263-97FC-D3D5F1DFA778}" type="pres">
      <dgm:prSet presAssocID="{6059B8E0-E64F-4603-87DF-B347C75C65B6}" presName="hierChild1" presStyleCnt="0">
        <dgm:presLayoutVars>
          <dgm:chPref val="1"/>
          <dgm:animOne val="branch"/>
          <dgm:animLvl val="lvl"/>
        </dgm:presLayoutVars>
      </dgm:prSet>
      <dgm:spPr/>
      <dgm:t>
        <a:bodyPr/>
        <a:lstStyle/>
        <a:p>
          <a:endParaRPr lang="en-GB"/>
        </a:p>
      </dgm:t>
    </dgm:pt>
    <dgm:pt modelId="{0F51065D-44B9-4A67-80D0-BE0A0B5F08F3}" type="pres">
      <dgm:prSet presAssocID="{FD317116-7D6C-498D-A3CB-1789F90892A2}" presName="Name14" presStyleCnt="0"/>
      <dgm:spPr/>
      <dgm:t>
        <a:bodyPr/>
        <a:lstStyle/>
        <a:p>
          <a:endParaRPr lang="en-GB"/>
        </a:p>
      </dgm:t>
    </dgm:pt>
    <dgm:pt modelId="{7D82A97C-CD39-402F-9E93-EF64B4D27BC1}" type="pres">
      <dgm:prSet presAssocID="{FD317116-7D6C-498D-A3CB-1789F90892A2}" presName="level1Shape" presStyleLbl="node0" presStyleIdx="0" presStyleCnt="1" custLinFactY="-7118" custLinFactNeighborX="65223" custLinFactNeighborY="-100000">
        <dgm:presLayoutVars>
          <dgm:chPref val="3"/>
        </dgm:presLayoutVars>
      </dgm:prSet>
      <dgm:spPr/>
      <dgm:t>
        <a:bodyPr/>
        <a:lstStyle/>
        <a:p>
          <a:endParaRPr lang="en-GB"/>
        </a:p>
      </dgm:t>
    </dgm:pt>
    <dgm:pt modelId="{509A3E2C-A3C3-4B7A-A0E0-A583AF0467A0}" type="pres">
      <dgm:prSet presAssocID="{FD317116-7D6C-498D-A3CB-1789F90892A2}" presName="hierChild2" presStyleCnt="0"/>
      <dgm:spPr/>
      <dgm:t>
        <a:bodyPr/>
        <a:lstStyle/>
        <a:p>
          <a:endParaRPr lang="en-GB"/>
        </a:p>
      </dgm:t>
    </dgm:pt>
    <dgm:pt modelId="{D3D8E267-C387-42F3-978D-363E8B0EBA3E}" type="pres">
      <dgm:prSet presAssocID="{BDD6DFBF-56F4-4892-B1C4-1849D22DB8A5}" presName="Name19" presStyleLbl="parChTrans1D2" presStyleIdx="0" presStyleCnt="4"/>
      <dgm:spPr/>
      <dgm:t>
        <a:bodyPr/>
        <a:lstStyle/>
        <a:p>
          <a:endParaRPr lang="en-GB"/>
        </a:p>
      </dgm:t>
    </dgm:pt>
    <dgm:pt modelId="{9695DD6E-5607-4745-8F31-9CD20AF1E4F6}" type="pres">
      <dgm:prSet presAssocID="{34E22DE3-408B-4EB1-B77F-7AECEF5C7864}" presName="Name21" presStyleCnt="0"/>
      <dgm:spPr/>
      <dgm:t>
        <a:bodyPr/>
        <a:lstStyle/>
        <a:p>
          <a:endParaRPr lang="en-GB"/>
        </a:p>
      </dgm:t>
    </dgm:pt>
    <dgm:pt modelId="{A338E50D-5D02-4773-AA41-48ECF2920450}" type="pres">
      <dgm:prSet presAssocID="{34E22DE3-408B-4EB1-B77F-7AECEF5C7864}" presName="level2Shape" presStyleLbl="asst1" presStyleIdx="0" presStyleCnt="25" custLinFactX="600000" custLinFactNeighborX="687801" custLinFactNeighborY="-60059"/>
      <dgm:spPr/>
      <dgm:t>
        <a:bodyPr/>
        <a:lstStyle/>
        <a:p>
          <a:endParaRPr lang="en-GB"/>
        </a:p>
      </dgm:t>
    </dgm:pt>
    <dgm:pt modelId="{039A4C84-7448-4031-965B-97A8F3B77C91}" type="pres">
      <dgm:prSet presAssocID="{34E22DE3-408B-4EB1-B77F-7AECEF5C7864}" presName="hierChild3" presStyleCnt="0"/>
      <dgm:spPr/>
      <dgm:t>
        <a:bodyPr/>
        <a:lstStyle/>
        <a:p>
          <a:endParaRPr lang="en-GB"/>
        </a:p>
      </dgm:t>
    </dgm:pt>
    <dgm:pt modelId="{BE7C061C-4990-430C-8DF8-21927D664A8F}" type="pres">
      <dgm:prSet presAssocID="{DD384CFA-223C-4553-8011-3FDBF29744D4}" presName="Name19" presStyleLbl="parChTrans1D2" presStyleIdx="1" presStyleCnt="4"/>
      <dgm:spPr/>
      <dgm:t>
        <a:bodyPr/>
        <a:lstStyle/>
        <a:p>
          <a:endParaRPr lang="en-GB"/>
        </a:p>
      </dgm:t>
    </dgm:pt>
    <dgm:pt modelId="{29D4A5D6-0067-4600-BC12-A89EFC559057}" type="pres">
      <dgm:prSet presAssocID="{8BCD5D04-B282-4525-9BB6-4015F55AC951}" presName="Name21" presStyleCnt="0"/>
      <dgm:spPr/>
      <dgm:t>
        <a:bodyPr/>
        <a:lstStyle/>
        <a:p>
          <a:endParaRPr lang="en-GB"/>
        </a:p>
      </dgm:t>
    </dgm:pt>
    <dgm:pt modelId="{3B6C4431-0073-4627-85C5-9E7D734BFB90}" type="pres">
      <dgm:prSet presAssocID="{8BCD5D04-B282-4525-9BB6-4015F55AC951}" presName="level2Shape" presStyleLbl="asst1" presStyleIdx="1" presStyleCnt="25" custLinFactX="400000" custLinFactNeighborX="474983" custLinFactNeighborY="-60099"/>
      <dgm:spPr/>
      <dgm:t>
        <a:bodyPr/>
        <a:lstStyle/>
        <a:p>
          <a:endParaRPr lang="en-GB"/>
        </a:p>
      </dgm:t>
    </dgm:pt>
    <dgm:pt modelId="{E368E2B2-3C8D-475F-AB44-D1C242290C37}" type="pres">
      <dgm:prSet presAssocID="{8BCD5D04-B282-4525-9BB6-4015F55AC951}" presName="hierChild3" presStyleCnt="0"/>
      <dgm:spPr/>
      <dgm:t>
        <a:bodyPr/>
        <a:lstStyle/>
        <a:p>
          <a:endParaRPr lang="en-GB"/>
        </a:p>
      </dgm:t>
    </dgm:pt>
    <dgm:pt modelId="{B6719EA0-3092-41C8-9A0B-1D199D3AD5EC}" type="pres">
      <dgm:prSet presAssocID="{2D4CE003-A9DC-4C1F-8BA4-EDF2CD4DDBF2}" presName="Name19" presStyleLbl="parChTrans1D3" presStyleIdx="0" presStyleCnt="8"/>
      <dgm:spPr/>
      <dgm:t>
        <a:bodyPr/>
        <a:lstStyle/>
        <a:p>
          <a:endParaRPr lang="en-GB"/>
        </a:p>
      </dgm:t>
    </dgm:pt>
    <dgm:pt modelId="{AF61AE6E-4474-4311-980A-88E0A24DB2C7}" type="pres">
      <dgm:prSet presAssocID="{D8DC878D-6449-4EC1-B57F-A70E1BBD9D9A}" presName="Name21" presStyleCnt="0"/>
      <dgm:spPr/>
    </dgm:pt>
    <dgm:pt modelId="{E50A07B3-0B37-4C52-A5B6-162242DB4B29}" type="pres">
      <dgm:prSet presAssocID="{D8DC878D-6449-4EC1-B57F-A70E1BBD9D9A}" presName="level2Shape" presStyleLbl="asst1" presStyleIdx="2" presStyleCnt="25" custLinFactX="400000" custLinFactNeighborX="483696" custLinFactNeighborY="-64028"/>
      <dgm:spPr/>
      <dgm:t>
        <a:bodyPr/>
        <a:lstStyle/>
        <a:p>
          <a:endParaRPr lang="en-GB"/>
        </a:p>
      </dgm:t>
    </dgm:pt>
    <dgm:pt modelId="{B961D460-550F-413C-BCD1-DEDA6637F33C}" type="pres">
      <dgm:prSet presAssocID="{D8DC878D-6449-4EC1-B57F-A70E1BBD9D9A}" presName="hierChild3" presStyleCnt="0"/>
      <dgm:spPr/>
    </dgm:pt>
    <dgm:pt modelId="{4BDDABD6-E979-442E-BB18-A02A7219D4C9}" type="pres">
      <dgm:prSet presAssocID="{2808250C-6D09-49E3-ACBB-81459B09E78B}" presName="Name19" presStyleLbl="parChTrans1D3" presStyleIdx="1" presStyleCnt="8"/>
      <dgm:spPr/>
      <dgm:t>
        <a:bodyPr/>
        <a:lstStyle/>
        <a:p>
          <a:endParaRPr lang="en-GB"/>
        </a:p>
      </dgm:t>
    </dgm:pt>
    <dgm:pt modelId="{71C7B718-7FF2-4007-B2B4-48936FAF41D2}" type="pres">
      <dgm:prSet presAssocID="{ADC9F527-0D85-4406-897A-FAA4FED2BE68}" presName="Name21" presStyleCnt="0"/>
      <dgm:spPr/>
    </dgm:pt>
    <dgm:pt modelId="{8C98AD67-E77A-464E-B890-9F6CE3515AD4}" type="pres">
      <dgm:prSet presAssocID="{ADC9F527-0D85-4406-897A-FAA4FED2BE68}" presName="level2Shape" presStyleLbl="asst1" presStyleIdx="3" presStyleCnt="25" custLinFactX="400000" custLinFactNeighborX="472415" custLinFactNeighborY="-64691"/>
      <dgm:spPr/>
      <dgm:t>
        <a:bodyPr/>
        <a:lstStyle/>
        <a:p>
          <a:endParaRPr lang="en-GB"/>
        </a:p>
      </dgm:t>
    </dgm:pt>
    <dgm:pt modelId="{4BF01967-0443-40FF-A21C-887F660C44CC}" type="pres">
      <dgm:prSet presAssocID="{ADC9F527-0D85-4406-897A-FAA4FED2BE68}" presName="hierChild3" presStyleCnt="0"/>
      <dgm:spPr/>
    </dgm:pt>
    <dgm:pt modelId="{38ED2DCA-1551-4F84-9A9E-29A948E39DB3}" type="pres">
      <dgm:prSet presAssocID="{57F494D6-9E4C-4F70-97D2-C63F8026F48D}" presName="Name19" presStyleLbl="parChTrans1D3" presStyleIdx="2" presStyleCnt="8"/>
      <dgm:spPr/>
      <dgm:t>
        <a:bodyPr/>
        <a:lstStyle/>
        <a:p>
          <a:endParaRPr lang="en-GB"/>
        </a:p>
      </dgm:t>
    </dgm:pt>
    <dgm:pt modelId="{58FEA2D5-FED4-418F-BAA5-50DF4D7D4621}" type="pres">
      <dgm:prSet presAssocID="{393EF87D-B834-4E53-8BD6-894ADB03E703}" presName="Name21" presStyleCnt="0"/>
      <dgm:spPr/>
    </dgm:pt>
    <dgm:pt modelId="{0F899101-947F-4AF2-9647-0167895A42E3}" type="pres">
      <dgm:prSet presAssocID="{393EF87D-B834-4E53-8BD6-894ADB03E703}" presName="level2Shape" presStyleLbl="asst1" presStyleIdx="4" presStyleCnt="25" custLinFactX="400000" custLinFactNeighborX="454396" custLinFactNeighborY="-64693"/>
      <dgm:spPr/>
      <dgm:t>
        <a:bodyPr/>
        <a:lstStyle/>
        <a:p>
          <a:endParaRPr lang="en-GB"/>
        </a:p>
      </dgm:t>
    </dgm:pt>
    <dgm:pt modelId="{D2EB2C0D-980F-4FAD-995E-64A8C4DB7EFF}" type="pres">
      <dgm:prSet presAssocID="{393EF87D-B834-4E53-8BD6-894ADB03E703}" presName="hierChild3" presStyleCnt="0"/>
      <dgm:spPr/>
    </dgm:pt>
    <dgm:pt modelId="{5446DCA7-984D-4E59-A000-76E701A4A56F}" type="pres">
      <dgm:prSet presAssocID="{EE7FDCE4-39DE-4B56-9DD7-37359BD3E0C9}" presName="Name19" presStyleLbl="parChTrans1D2" presStyleIdx="2" presStyleCnt="4"/>
      <dgm:spPr/>
      <dgm:t>
        <a:bodyPr/>
        <a:lstStyle/>
        <a:p>
          <a:endParaRPr lang="en-GB"/>
        </a:p>
      </dgm:t>
    </dgm:pt>
    <dgm:pt modelId="{AD15682A-8240-4564-B5FA-3B4A809F8D03}" type="pres">
      <dgm:prSet presAssocID="{799BBA2D-0AFA-4318-8F72-70BD8B04C5C8}" presName="Name21" presStyleCnt="0"/>
      <dgm:spPr/>
      <dgm:t>
        <a:bodyPr/>
        <a:lstStyle/>
        <a:p>
          <a:endParaRPr lang="en-GB"/>
        </a:p>
      </dgm:t>
    </dgm:pt>
    <dgm:pt modelId="{F8759650-53D6-45D9-82F8-9DE0F345E093}" type="pres">
      <dgm:prSet presAssocID="{799BBA2D-0AFA-4318-8F72-70BD8B04C5C8}" presName="level2Shape" presStyleLbl="asst1" presStyleIdx="5" presStyleCnt="25" custLinFactX="-208903" custLinFactNeighborX="-300000" custLinFactNeighborY="-60811"/>
      <dgm:spPr/>
      <dgm:t>
        <a:bodyPr/>
        <a:lstStyle/>
        <a:p>
          <a:endParaRPr lang="en-GB"/>
        </a:p>
      </dgm:t>
    </dgm:pt>
    <dgm:pt modelId="{B808CF9E-CCE5-47F4-AE1F-4D80C491A892}" type="pres">
      <dgm:prSet presAssocID="{799BBA2D-0AFA-4318-8F72-70BD8B04C5C8}" presName="hierChild3" presStyleCnt="0"/>
      <dgm:spPr/>
      <dgm:t>
        <a:bodyPr/>
        <a:lstStyle/>
        <a:p>
          <a:endParaRPr lang="en-GB"/>
        </a:p>
      </dgm:t>
    </dgm:pt>
    <dgm:pt modelId="{CBDC4D92-69A9-4D0E-8A1F-668DE93AC25D}" type="pres">
      <dgm:prSet presAssocID="{8A476945-61B6-444A-9BB0-94A7D234C498}" presName="Name19" presStyleLbl="parChTrans1D3" presStyleIdx="3" presStyleCnt="8"/>
      <dgm:spPr/>
      <dgm:t>
        <a:bodyPr/>
        <a:lstStyle/>
        <a:p>
          <a:endParaRPr lang="en-GB"/>
        </a:p>
      </dgm:t>
    </dgm:pt>
    <dgm:pt modelId="{D57C1D4C-17C3-45DA-9796-DCFD602D6377}" type="pres">
      <dgm:prSet presAssocID="{3950CF35-F886-4569-9200-7A78530879EF}" presName="Name21" presStyleCnt="0"/>
      <dgm:spPr/>
      <dgm:t>
        <a:bodyPr/>
        <a:lstStyle/>
        <a:p>
          <a:endParaRPr lang="en-GB"/>
        </a:p>
      </dgm:t>
    </dgm:pt>
    <dgm:pt modelId="{E8625C9C-3418-489D-86BE-03C94A2C7EE5}" type="pres">
      <dgm:prSet presAssocID="{3950CF35-F886-4569-9200-7A78530879EF}" presName="level2Shape" presStyleLbl="asst1" presStyleIdx="6" presStyleCnt="25" custLinFactX="-200000" custLinFactNeighborX="-296077" custLinFactNeighborY="-60811"/>
      <dgm:spPr/>
      <dgm:t>
        <a:bodyPr/>
        <a:lstStyle/>
        <a:p>
          <a:endParaRPr lang="en-GB"/>
        </a:p>
      </dgm:t>
    </dgm:pt>
    <dgm:pt modelId="{BC7610F3-87D2-4F53-80CA-9048D40EE14A}" type="pres">
      <dgm:prSet presAssocID="{3950CF35-F886-4569-9200-7A78530879EF}" presName="hierChild3" presStyleCnt="0"/>
      <dgm:spPr/>
      <dgm:t>
        <a:bodyPr/>
        <a:lstStyle/>
        <a:p>
          <a:endParaRPr lang="en-GB"/>
        </a:p>
      </dgm:t>
    </dgm:pt>
    <dgm:pt modelId="{E03C7B67-4CFE-468A-8D75-99425D56633F}" type="pres">
      <dgm:prSet presAssocID="{D0FDD84D-1F62-4027-83FF-111A78E3BC0A}" presName="Name19" presStyleLbl="parChTrans1D4" presStyleIdx="0" presStyleCnt="13"/>
      <dgm:spPr/>
      <dgm:t>
        <a:bodyPr/>
        <a:lstStyle/>
        <a:p>
          <a:endParaRPr lang="en-GB"/>
        </a:p>
      </dgm:t>
    </dgm:pt>
    <dgm:pt modelId="{B3B2C08F-3884-4279-AEF5-5BCCFC706123}" type="pres">
      <dgm:prSet presAssocID="{71302795-AD78-403E-B4A4-4C676EA4E828}" presName="Name21" presStyleCnt="0"/>
      <dgm:spPr/>
      <dgm:t>
        <a:bodyPr/>
        <a:lstStyle/>
        <a:p>
          <a:endParaRPr lang="en-GB"/>
        </a:p>
      </dgm:t>
    </dgm:pt>
    <dgm:pt modelId="{D58E751D-E8DC-458F-9186-36D1D34F4BFB}" type="pres">
      <dgm:prSet presAssocID="{71302795-AD78-403E-B4A4-4C676EA4E828}" presName="level2Shape" presStyleLbl="asst1" presStyleIdx="7" presStyleCnt="25" custLinFactX="-200000" custLinFactNeighborX="-271691" custLinFactNeighborY="-60811"/>
      <dgm:spPr/>
      <dgm:t>
        <a:bodyPr/>
        <a:lstStyle/>
        <a:p>
          <a:endParaRPr lang="en-GB"/>
        </a:p>
      </dgm:t>
    </dgm:pt>
    <dgm:pt modelId="{10D71848-3817-40E6-829E-E42E6E9DD131}" type="pres">
      <dgm:prSet presAssocID="{71302795-AD78-403E-B4A4-4C676EA4E828}" presName="hierChild3" presStyleCnt="0"/>
      <dgm:spPr/>
      <dgm:t>
        <a:bodyPr/>
        <a:lstStyle/>
        <a:p>
          <a:endParaRPr lang="en-GB"/>
        </a:p>
      </dgm:t>
    </dgm:pt>
    <dgm:pt modelId="{BB9470A6-CC57-420E-A64B-9851BD44AFC9}" type="pres">
      <dgm:prSet presAssocID="{7BE385B4-F01F-4DF9-979B-9C2820412A88}" presName="Name19" presStyleLbl="parChTrans1D4" presStyleIdx="1" presStyleCnt="13"/>
      <dgm:spPr/>
      <dgm:t>
        <a:bodyPr/>
        <a:lstStyle/>
        <a:p>
          <a:endParaRPr lang="en-GB"/>
        </a:p>
      </dgm:t>
    </dgm:pt>
    <dgm:pt modelId="{A51F6545-21CF-4C6A-97AA-86BD2513BAB8}" type="pres">
      <dgm:prSet presAssocID="{8A318DA2-9ECA-4F06-93ED-6B8F69E89711}" presName="Name21" presStyleCnt="0"/>
      <dgm:spPr/>
      <dgm:t>
        <a:bodyPr/>
        <a:lstStyle/>
        <a:p>
          <a:endParaRPr lang="en-GB"/>
        </a:p>
      </dgm:t>
    </dgm:pt>
    <dgm:pt modelId="{F18022BD-12B7-4E7E-A154-16877E26088E}" type="pres">
      <dgm:prSet presAssocID="{8A318DA2-9ECA-4F06-93ED-6B8F69E89711}" presName="level2Shape" presStyleLbl="asst1" presStyleIdx="8" presStyleCnt="25" custLinFactX="-209766" custLinFactNeighborX="-300000" custLinFactNeighborY="-60811"/>
      <dgm:spPr/>
      <dgm:t>
        <a:bodyPr/>
        <a:lstStyle/>
        <a:p>
          <a:endParaRPr lang="en-GB"/>
        </a:p>
      </dgm:t>
    </dgm:pt>
    <dgm:pt modelId="{7CCD88B6-8A5F-47AB-A356-8A5AD13DECA9}" type="pres">
      <dgm:prSet presAssocID="{8A318DA2-9ECA-4F06-93ED-6B8F69E89711}" presName="hierChild3" presStyleCnt="0"/>
      <dgm:spPr/>
      <dgm:t>
        <a:bodyPr/>
        <a:lstStyle/>
        <a:p>
          <a:endParaRPr lang="en-GB"/>
        </a:p>
      </dgm:t>
    </dgm:pt>
    <dgm:pt modelId="{1DD360E1-0B2D-4DDB-819D-E053D6D2D59E}" type="pres">
      <dgm:prSet presAssocID="{03CA7C24-A4D2-43C1-A91A-8C49F48AB5A1}" presName="Name19" presStyleLbl="parChTrans1D3" presStyleIdx="4" presStyleCnt="8"/>
      <dgm:spPr/>
      <dgm:t>
        <a:bodyPr/>
        <a:lstStyle/>
        <a:p>
          <a:endParaRPr lang="en-GB"/>
        </a:p>
      </dgm:t>
    </dgm:pt>
    <dgm:pt modelId="{F4CAE6A4-C733-4A23-841D-4D509CEDBA93}" type="pres">
      <dgm:prSet presAssocID="{BE8A4190-EEA7-4DEA-930D-98ED0872CBBE}" presName="Name21" presStyleCnt="0"/>
      <dgm:spPr/>
      <dgm:t>
        <a:bodyPr/>
        <a:lstStyle/>
        <a:p>
          <a:endParaRPr lang="en-GB"/>
        </a:p>
      </dgm:t>
    </dgm:pt>
    <dgm:pt modelId="{287B8028-0F24-4ED6-B781-74DCCCD705E1}" type="pres">
      <dgm:prSet presAssocID="{BE8A4190-EEA7-4DEA-930D-98ED0872CBBE}" presName="level2Shape" presStyleLbl="asst1" presStyleIdx="9" presStyleCnt="25" custLinFactX="-232581" custLinFactNeighborX="-300000" custLinFactNeighborY="-60811"/>
      <dgm:spPr/>
      <dgm:t>
        <a:bodyPr/>
        <a:lstStyle/>
        <a:p>
          <a:endParaRPr lang="en-GB"/>
        </a:p>
      </dgm:t>
    </dgm:pt>
    <dgm:pt modelId="{BFE10658-57DE-4775-9225-3F19CE3F539D}" type="pres">
      <dgm:prSet presAssocID="{BE8A4190-EEA7-4DEA-930D-98ED0872CBBE}" presName="hierChild3" presStyleCnt="0"/>
      <dgm:spPr/>
      <dgm:t>
        <a:bodyPr/>
        <a:lstStyle/>
        <a:p>
          <a:endParaRPr lang="en-GB"/>
        </a:p>
      </dgm:t>
    </dgm:pt>
    <dgm:pt modelId="{B00ADBA1-EF2A-45AC-9CE2-3AD05AD11B6C}" type="pres">
      <dgm:prSet presAssocID="{A6BC56C8-6AEB-4429-873F-F65D57F74D15}" presName="Name19" presStyleLbl="parChTrans1D4" presStyleIdx="2" presStyleCnt="13"/>
      <dgm:spPr/>
      <dgm:t>
        <a:bodyPr/>
        <a:lstStyle/>
        <a:p>
          <a:endParaRPr lang="en-GB"/>
        </a:p>
      </dgm:t>
    </dgm:pt>
    <dgm:pt modelId="{9293E844-E292-4DEA-B376-2A26814E2EE6}" type="pres">
      <dgm:prSet presAssocID="{E7B20FB2-EEBF-4ACB-B710-820056BA2786}" presName="Name21" presStyleCnt="0"/>
      <dgm:spPr/>
      <dgm:t>
        <a:bodyPr/>
        <a:lstStyle/>
        <a:p>
          <a:endParaRPr lang="en-GB"/>
        </a:p>
      </dgm:t>
    </dgm:pt>
    <dgm:pt modelId="{38A420BE-493C-44F5-BFA7-D08AB39A1EFC}" type="pres">
      <dgm:prSet presAssocID="{E7B20FB2-EEBF-4ACB-B710-820056BA2786}" presName="level2Shape" presStyleLbl="asst1" presStyleIdx="10" presStyleCnt="25" custLinFactX="-224976" custLinFactNeighborX="-300000" custLinFactNeighborY="-60811"/>
      <dgm:spPr/>
      <dgm:t>
        <a:bodyPr/>
        <a:lstStyle/>
        <a:p>
          <a:endParaRPr lang="en-GB"/>
        </a:p>
      </dgm:t>
    </dgm:pt>
    <dgm:pt modelId="{0F8B54D7-5478-4C58-8908-E29827F9C3EF}" type="pres">
      <dgm:prSet presAssocID="{E7B20FB2-EEBF-4ACB-B710-820056BA2786}" presName="hierChild3" presStyleCnt="0"/>
      <dgm:spPr/>
      <dgm:t>
        <a:bodyPr/>
        <a:lstStyle/>
        <a:p>
          <a:endParaRPr lang="en-GB"/>
        </a:p>
      </dgm:t>
    </dgm:pt>
    <dgm:pt modelId="{7F936A23-4ED9-44C0-9C2E-8DF64CD612BD}" type="pres">
      <dgm:prSet presAssocID="{20C021FA-7D77-42DF-8240-6C7C8BAB265C}" presName="Name19" presStyleLbl="parChTrans1D4" presStyleIdx="3" presStyleCnt="13"/>
      <dgm:spPr/>
      <dgm:t>
        <a:bodyPr/>
        <a:lstStyle/>
        <a:p>
          <a:endParaRPr lang="en-GB"/>
        </a:p>
      </dgm:t>
    </dgm:pt>
    <dgm:pt modelId="{506110D2-1815-442F-A93D-108830A572DE}" type="pres">
      <dgm:prSet presAssocID="{2857E8F6-A8C4-4339-86A2-BEF115E0CBC3}" presName="Name21" presStyleCnt="0"/>
      <dgm:spPr/>
      <dgm:t>
        <a:bodyPr/>
        <a:lstStyle/>
        <a:p>
          <a:endParaRPr lang="en-GB"/>
        </a:p>
      </dgm:t>
    </dgm:pt>
    <dgm:pt modelId="{682AEB71-FBE0-42D1-93B8-915B82322E5E}" type="pres">
      <dgm:prSet presAssocID="{2857E8F6-A8C4-4339-86A2-BEF115E0CBC3}" presName="level2Shape" presStyleLbl="asst1" presStyleIdx="11" presStyleCnt="25" custLinFactX="-240186" custLinFactNeighborX="-300000" custLinFactNeighborY="-60811"/>
      <dgm:spPr/>
      <dgm:t>
        <a:bodyPr/>
        <a:lstStyle/>
        <a:p>
          <a:endParaRPr lang="en-GB"/>
        </a:p>
      </dgm:t>
    </dgm:pt>
    <dgm:pt modelId="{3657FAD7-B411-4F16-925F-CE47706B288C}" type="pres">
      <dgm:prSet presAssocID="{2857E8F6-A8C4-4339-86A2-BEF115E0CBC3}" presName="hierChild3" presStyleCnt="0"/>
      <dgm:spPr/>
      <dgm:t>
        <a:bodyPr/>
        <a:lstStyle/>
        <a:p>
          <a:endParaRPr lang="en-GB"/>
        </a:p>
      </dgm:t>
    </dgm:pt>
    <dgm:pt modelId="{CE1A80A4-8EBF-42B5-8772-EDA4F29C8BD9}" type="pres">
      <dgm:prSet presAssocID="{A4CE650A-F220-4C34-97EC-F0020055855A}" presName="Name19" presStyleLbl="parChTrans1D2" presStyleIdx="3" presStyleCnt="4"/>
      <dgm:spPr/>
      <dgm:t>
        <a:bodyPr/>
        <a:lstStyle/>
        <a:p>
          <a:endParaRPr lang="en-GB"/>
        </a:p>
      </dgm:t>
    </dgm:pt>
    <dgm:pt modelId="{C434A067-7517-42CA-822C-33D86261124C}" type="pres">
      <dgm:prSet presAssocID="{A0388726-1590-4DE4-9314-8236ED35C19E}" presName="Name21" presStyleCnt="0"/>
      <dgm:spPr/>
      <dgm:t>
        <a:bodyPr/>
        <a:lstStyle/>
        <a:p>
          <a:endParaRPr lang="en-GB"/>
        </a:p>
      </dgm:t>
    </dgm:pt>
    <dgm:pt modelId="{CAD41297-52DF-426D-A128-C00D9EC28A8C}" type="pres">
      <dgm:prSet presAssocID="{A0388726-1590-4DE4-9314-8236ED35C19E}" presName="level2Shape" presStyleLbl="asst1" presStyleIdx="12" presStyleCnt="25" custLinFactX="-300000" custLinFactNeighborX="-337890" custLinFactNeighborY="-60811"/>
      <dgm:spPr/>
      <dgm:t>
        <a:bodyPr/>
        <a:lstStyle/>
        <a:p>
          <a:endParaRPr lang="en-GB"/>
        </a:p>
      </dgm:t>
    </dgm:pt>
    <dgm:pt modelId="{3FD07773-D9B3-4636-9539-3BFF5BDCE6BC}" type="pres">
      <dgm:prSet presAssocID="{A0388726-1590-4DE4-9314-8236ED35C19E}" presName="hierChild3" presStyleCnt="0"/>
      <dgm:spPr/>
      <dgm:t>
        <a:bodyPr/>
        <a:lstStyle/>
        <a:p>
          <a:endParaRPr lang="en-GB"/>
        </a:p>
      </dgm:t>
    </dgm:pt>
    <dgm:pt modelId="{590F1E2D-C48B-4C5F-B629-88D7C4DD8037}" type="pres">
      <dgm:prSet presAssocID="{CF4BDD87-1604-468F-97FF-D989BE88A32F}" presName="Name19" presStyleLbl="parChTrans1D3" presStyleIdx="5" presStyleCnt="8"/>
      <dgm:spPr/>
      <dgm:t>
        <a:bodyPr/>
        <a:lstStyle/>
        <a:p>
          <a:endParaRPr lang="en-GB"/>
        </a:p>
      </dgm:t>
    </dgm:pt>
    <dgm:pt modelId="{DF00BD9E-0F97-42F8-9908-0FED69E25FA9}" type="pres">
      <dgm:prSet presAssocID="{FD580C15-30F2-4EF1-9B3A-1075B00E448C}" presName="Name21" presStyleCnt="0"/>
      <dgm:spPr/>
      <dgm:t>
        <a:bodyPr/>
        <a:lstStyle/>
        <a:p>
          <a:endParaRPr lang="en-GB"/>
        </a:p>
      </dgm:t>
    </dgm:pt>
    <dgm:pt modelId="{8FCC149A-F911-433D-8E1B-6E2AC8975AC7}" type="pres">
      <dgm:prSet presAssocID="{FD580C15-30F2-4EF1-9B3A-1075B00E448C}" presName="level2Shape" presStyleLbl="asst1" presStyleIdx="13" presStyleCnt="25" custLinFactX="-300000" custLinFactNeighborX="-337890" custLinFactNeighborY="-60811"/>
      <dgm:spPr/>
      <dgm:t>
        <a:bodyPr/>
        <a:lstStyle/>
        <a:p>
          <a:endParaRPr lang="en-GB"/>
        </a:p>
      </dgm:t>
    </dgm:pt>
    <dgm:pt modelId="{AB83976F-E89A-489C-AEDF-4E4E7DC08B4E}" type="pres">
      <dgm:prSet presAssocID="{FD580C15-30F2-4EF1-9B3A-1075B00E448C}" presName="hierChild3" presStyleCnt="0"/>
      <dgm:spPr/>
      <dgm:t>
        <a:bodyPr/>
        <a:lstStyle/>
        <a:p>
          <a:endParaRPr lang="en-GB"/>
        </a:p>
      </dgm:t>
    </dgm:pt>
    <dgm:pt modelId="{AC3B68D9-930D-4236-946A-329298881F33}" type="pres">
      <dgm:prSet presAssocID="{AA13C8D3-E191-4F88-BFC0-865D86FB3387}" presName="Name19" presStyleLbl="parChTrans1D4" presStyleIdx="4" presStyleCnt="13"/>
      <dgm:spPr/>
      <dgm:t>
        <a:bodyPr/>
        <a:lstStyle/>
        <a:p>
          <a:endParaRPr lang="en-GB"/>
        </a:p>
      </dgm:t>
    </dgm:pt>
    <dgm:pt modelId="{2FF040E8-6C6C-42EE-99A6-8821C69FCD9F}" type="pres">
      <dgm:prSet presAssocID="{ADE8787E-3CD4-49A7-A41C-E21BF1187303}" presName="Name21" presStyleCnt="0"/>
      <dgm:spPr/>
      <dgm:t>
        <a:bodyPr/>
        <a:lstStyle/>
        <a:p>
          <a:endParaRPr lang="en-GB"/>
        </a:p>
      </dgm:t>
    </dgm:pt>
    <dgm:pt modelId="{BAAF4023-8B84-48B1-A7BA-7928170D8204}" type="pres">
      <dgm:prSet presAssocID="{ADE8787E-3CD4-49A7-A41C-E21BF1187303}" presName="level2Shape" presStyleLbl="asst1" presStyleIdx="14" presStyleCnt="25" custLinFactX="-300000" custLinFactNeighborX="-337890" custLinFactNeighborY="-60811"/>
      <dgm:spPr/>
      <dgm:t>
        <a:bodyPr/>
        <a:lstStyle/>
        <a:p>
          <a:endParaRPr lang="en-GB"/>
        </a:p>
      </dgm:t>
    </dgm:pt>
    <dgm:pt modelId="{6B931431-9A25-4DC7-B5E1-E5523C129416}" type="pres">
      <dgm:prSet presAssocID="{ADE8787E-3CD4-49A7-A41C-E21BF1187303}" presName="hierChild3" presStyleCnt="0"/>
      <dgm:spPr/>
      <dgm:t>
        <a:bodyPr/>
        <a:lstStyle/>
        <a:p>
          <a:endParaRPr lang="en-GB"/>
        </a:p>
      </dgm:t>
    </dgm:pt>
    <dgm:pt modelId="{13263EA4-D1CC-4049-888B-53685DA7D901}" type="pres">
      <dgm:prSet presAssocID="{568D0CD0-9577-4632-9785-30F225C532A6}" presName="Name19" presStyleLbl="parChTrans1D4" presStyleIdx="5" presStyleCnt="13"/>
      <dgm:spPr/>
      <dgm:t>
        <a:bodyPr/>
        <a:lstStyle/>
        <a:p>
          <a:endParaRPr lang="en-GB"/>
        </a:p>
      </dgm:t>
    </dgm:pt>
    <dgm:pt modelId="{D69768FC-5C81-40B6-8F26-AECA0856F408}" type="pres">
      <dgm:prSet presAssocID="{553A7D8B-E402-4419-B764-1077986200AD}" presName="Name21" presStyleCnt="0"/>
      <dgm:spPr/>
      <dgm:t>
        <a:bodyPr/>
        <a:lstStyle/>
        <a:p>
          <a:endParaRPr lang="en-GB"/>
        </a:p>
      </dgm:t>
    </dgm:pt>
    <dgm:pt modelId="{1326826C-EA65-4267-9F11-DE44109A5705}" type="pres">
      <dgm:prSet presAssocID="{553A7D8B-E402-4419-B764-1077986200AD}" presName="level2Shape" presStyleLbl="asst1" presStyleIdx="15" presStyleCnt="25" custLinFactX="-300000" custLinFactNeighborX="-337890" custLinFactNeighborY="-60811"/>
      <dgm:spPr/>
      <dgm:t>
        <a:bodyPr/>
        <a:lstStyle/>
        <a:p>
          <a:endParaRPr lang="en-GB"/>
        </a:p>
      </dgm:t>
    </dgm:pt>
    <dgm:pt modelId="{5DCD3EF4-EB8C-4E24-BCEB-6EB2CA3AE806}" type="pres">
      <dgm:prSet presAssocID="{553A7D8B-E402-4419-B764-1077986200AD}" presName="hierChild3" presStyleCnt="0"/>
      <dgm:spPr/>
      <dgm:t>
        <a:bodyPr/>
        <a:lstStyle/>
        <a:p>
          <a:endParaRPr lang="en-GB"/>
        </a:p>
      </dgm:t>
    </dgm:pt>
    <dgm:pt modelId="{1BE501EE-FACF-4691-BCC2-AA4E2B0D4235}" type="pres">
      <dgm:prSet presAssocID="{0878CAA8-0016-4E91-ABD4-3DDC38D81C07}" presName="Name19" presStyleLbl="parChTrans1D4" presStyleIdx="6" presStyleCnt="13"/>
      <dgm:spPr/>
      <dgm:t>
        <a:bodyPr/>
        <a:lstStyle/>
        <a:p>
          <a:endParaRPr lang="en-GB"/>
        </a:p>
      </dgm:t>
    </dgm:pt>
    <dgm:pt modelId="{8B1FB551-B32F-4FD6-A36B-8EB1C8575401}" type="pres">
      <dgm:prSet presAssocID="{621EC855-A275-4765-8E1D-EC9343432589}" presName="Name21" presStyleCnt="0"/>
      <dgm:spPr/>
      <dgm:t>
        <a:bodyPr/>
        <a:lstStyle/>
        <a:p>
          <a:endParaRPr lang="en-GB"/>
        </a:p>
      </dgm:t>
    </dgm:pt>
    <dgm:pt modelId="{CAFCDE42-7B7C-4420-A63B-F7B103604A51}" type="pres">
      <dgm:prSet presAssocID="{621EC855-A275-4765-8E1D-EC9343432589}" presName="level2Shape" presStyleLbl="asst1" presStyleIdx="16" presStyleCnt="25" custLinFactX="-300000" custLinFactNeighborX="-337890" custLinFactNeighborY="-60811"/>
      <dgm:spPr/>
      <dgm:t>
        <a:bodyPr/>
        <a:lstStyle/>
        <a:p>
          <a:endParaRPr lang="en-GB"/>
        </a:p>
      </dgm:t>
    </dgm:pt>
    <dgm:pt modelId="{38D243F7-F4D9-4AA5-8B1B-3AA39E953AC8}" type="pres">
      <dgm:prSet presAssocID="{621EC855-A275-4765-8E1D-EC9343432589}" presName="hierChild3" presStyleCnt="0"/>
      <dgm:spPr/>
      <dgm:t>
        <a:bodyPr/>
        <a:lstStyle/>
        <a:p>
          <a:endParaRPr lang="en-GB"/>
        </a:p>
      </dgm:t>
    </dgm:pt>
    <dgm:pt modelId="{123BBD49-70A0-4A7E-BFD2-B5B6D8D86DA8}" type="pres">
      <dgm:prSet presAssocID="{4FA957E7-AC66-44CF-8A78-FB127E86DD42}" presName="Name19" presStyleLbl="parChTrans1D4" presStyleIdx="7" presStyleCnt="13"/>
      <dgm:spPr/>
      <dgm:t>
        <a:bodyPr/>
        <a:lstStyle/>
        <a:p>
          <a:endParaRPr lang="en-GB"/>
        </a:p>
      </dgm:t>
    </dgm:pt>
    <dgm:pt modelId="{40808C5F-935A-43FB-9691-050F8DB0879B}" type="pres">
      <dgm:prSet presAssocID="{654130B3-DC79-4CC1-A87C-1D3D6FFADE9A}" presName="Name21" presStyleCnt="0"/>
      <dgm:spPr/>
      <dgm:t>
        <a:bodyPr/>
        <a:lstStyle/>
        <a:p>
          <a:endParaRPr lang="en-GB"/>
        </a:p>
      </dgm:t>
    </dgm:pt>
    <dgm:pt modelId="{A3001164-E98A-471F-9DA0-E1E5561CE243}" type="pres">
      <dgm:prSet presAssocID="{654130B3-DC79-4CC1-A87C-1D3D6FFADE9A}" presName="level2Shape" presStyleLbl="asst1" presStyleIdx="17" presStyleCnt="25" custLinFactX="-300000" custLinFactNeighborX="-337890" custLinFactNeighborY="-60811"/>
      <dgm:spPr/>
      <dgm:t>
        <a:bodyPr/>
        <a:lstStyle/>
        <a:p>
          <a:endParaRPr lang="en-GB"/>
        </a:p>
      </dgm:t>
    </dgm:pt>
    <dgm:pt modelId="{4940D145-F734-4794-9041-8716D19156B3}" type="pres">
      <dgm:prSet presAssocID="{654130B3-DC79-4CC1-A87C-1D3D6FFADE9A}" presName="hierChild3" presStyleCnt="0"/>
      <dgm:spPr/>
      <dgm:t>
        <a:bodyPr/>
        <a:lstStyle/>
        <a:p>
          <a:endParaRPr lang="en-GB"/>
        </a:p>
      </dgm:t>
    </dgm:pt>
    <dgm:pt modelId="{99FD7255-D6EA-4D14-9DBD-683425716B9A}" type="pres">
      <dgm:prSet presAssocID="{0C049ECD-0C74-4699-9121-9AC34A2C55CB}" presName="Name19" presStyleLbl="parChTrans1D4" presStyleIdx="8" presStyleCnt="13"/>
      <dgm:spPr/>
      <dgm:t>
        <a:bodyPr/>
        <a:lstStyle/>
        <a:p>
          <a:endParaRPr lang="en-GB"/>
        </a:p>
      </dgm:t>
    </dgm:pt>
    <dgm:pt modelId="{08EC8887-B0F5-43A0-B227-CEF5B255D793}" type="pres">
      <dgm:prSet presAssocID="{2A96C2FC-9092-4DBD-96B7-A744841E6D7A}" presName="Name21" presStyleCnt="0"/>
      <dgm:spPr/>
      <dgm:t>
        <a:bodyPr/>
        <a:lstStyle/>
        <a:p>
          <a:endParaRPr lang="en-GB"/>
        </a:p>
      </dgm:t>
    </dgm:pt>
    <dgm:pt modelId="{4CE7DA19-F0D8-4F0A-B221-D5062AB78289}" type="pres">
      <dgm:prSet presAssocID="{2A96C2FC-9092-4DBD-96B7-A744841E6D7A}" presName="level2Shape" presStyleLbl="asst1" presStyleIdx="18" presStyleCnt="25" custLinFactX="-300000" custLinFactNeighborX="-337890" custLinFactNeighborY="-60811"/>
      <dgm:spPr/>
      <dgm:t>
        <a:bodyPr/>
        <a:lstStyle/>
        <a:p>
          <a:endParaRPr lang="en-GB"/>
        </a:p>
      </dgm:t>
    </dgm:pt>
    <dgm:pt modelId="{CD5280D6-A5EF-49E5-BBCF-6B1CD52C8B66}" type="pres">
      <dgm:prSet presAssocID="{2A96C2FC-9092-4DBD-96B7-A744841E6D7A}" presName="hierChild3" presStyleCnt="0"/>
      <dgm:spPr/>
      <dgm:t>
        <a:bodyPr/>
        <a:lstStyle/>
        <a:p>
          <a:endParaRPr lang="en-GB"/>
        </a:p>
      </dgm:t>
    </dgm:pt>
    <dgm:pt modelId="{645D66CC-0704-4DB9-A787-D635F54CA72D}" type="pres">
      <dgm:prSet presAssocID="{82B8182A-8418-47EE-9B86-C0531F6289E6}" presName="Name19" presStyleLbl="parChTrans1D4" presStyleIdx="9" presStyleCnt="13"/>
      <dgm:spPr/>
      <dgm:t>
        <a:bodyPr/>
        <a:lstStyle/>
        <a:p>
          <a:endParaRPr lang="en-GB"/>
        </a:p>
      </dgm:t>
    </dgm:pt>
    <dgm:pt modelId="{1F3167F4-D9E3-4F80-9E1F-CE68CBCC2693}" type="pres">
      <dgm:prSet presAssocID="{3F33EC38-D82E-42CA-9DE1-1CAA20D66A3A}" presName="Name21" presStyleCnt="0"/>
      <dgm:spPr/>
      <dgm:t>
        <a:bodyPr/>
        <a:lstStyle/>
        <a:p>
          <a:endParaRPr lang="en-GB"/>
        </a:p>
      </dgm:t>
    </dgm:pt>
    <dgm:pt modelId="{4386A2CC-1620-4D81-B4C1-5B733D2573E9}" type="pres">
      <dgm:prSet presAssocID="{3F33EC38-D82E-42CA-9DE1-1CAA20D66A3A}" presName="level2Shape" presStyleLbl="asst1" presStyleIdx="19" presStyleCnt="25" custLinFactX="-300000" custLinFactNeighborX="-337890" custLinFactNeighborY="-60811"/>
      <dgm:spPr/>
      <dgm:t>
        <a:bodyPr/>
        <a:lstStyle/>
        <a:p>
          <a:endParaRPr lang="en-GB"/>
        </a:p>
      </dgm:t>
    </dgm:pt>
    <dgm:pt modelId="{8F2C0B90-D79A-4866-A553-B7A0321A2F02}" type="pres">
      <dgm:prSet presAssocID="{3F33EC38-D82E-42CA-9DE1-1CAA20D66A3A}" presName="hierChild3" presStyleCnt="0"/>
      <dgm:spPr/>
      <dgm:t>
        <a:bodyPr/>
        <a:lstStyle/>
        <a:p>
          <a:endParaRPr lang="en-GB"/>
        </a:p>
      </dgm:t>
    </dgm:pt>
    <dgm:pt modelId="{51693A4D-F932-4F35-960E-FF53AF8F72E8}" type="pres">
      <dgm:prSet presAssocID="{68F34766-2A0B-4F15-82A1-982A4ED0FB3D}" presName="Name19" presStyleLbl="parChTrans1D4" presStyleIdx="10" presStyleCnt="13"/>
      <dgm:spPr/>
      <dgm:t>
        <a:bodyPr/>
        <a:lstStyle/>
        <a:p>
          <a:endParaRPr lang="en-GB"/>
        </a:p>
      </dgm:t>
    </dgm:pt>
    <dgm:pt modelId="{DD3074FF-5F5A-4E65-9280-6E87D64827D0}" type="pres">
      <dgm:prSet presAssocID="{3D512DF6-5A17-42EA-B9A3-7324D1DA993F}" presName="Name21" presStyleCnt="0"/>
      <dgm:spPr/>
      <dgm:t>
        <a:bodyPr/>
        <a:lstStyle/>
        <a:p>
          <a:endParaRPr lang="en-GB"/>
        </a:p>
      </dgm:t>
    </dgm:pt>
    <dgm:pt modelId="{52CDCAC1-C77B-4688-A6BD-82B84CC477AA}" type="pres">
      <dgm:prSet presAssocID="{3D512DF6-5A17-42EA-B9A3-7324D1DA993F}" presName="level2Shape" presStyleLbl="asst1" presStyleIdx="20" presStyleCnt="25" custLinFactX="-300000" custLinFactNeighborX="-337890" custLinFactNeighborY="-60811"/>
      <dgm:spPr/>
      <dgm:t>
        <a:bodyPr/>
        <a:lstStyle/>
        <a:p>
          <a:endParaRPr lang="en-GB"/>
        </a:p>
      </dgm:t>
    </dgm:pt>
    <dgm:pt modelId="{D00C1737-6EAD-4AA9-B025-465F5335E0C8}" type="pres">
      <dgm:prSet presAssocID="{3D512DF6-5A17-42EA-B9A3-7324D1DA993F}" presName="hierChild3" presStyleCnt="0"/>
      <dgm:spPr/>
      <dgm:t>
        <a:bodyPr/>
        <a:lstStyle/>
        <a:p>
          <a:endParaRPr lang="en-GB"/>
        </a:p>
      </dgm:t>
    </dgm:pt>
    <dgm:pt modelId="{2A787D51-32ED-4D02-8DC6-D1D4F10D96BF}" type="pres">
      <dgm:prSet presAssocID="{5DD161AA-295C-43B7-92C8-D064F874141A}" presName="Name19" presStyleLbl="parChTrans1D3" presStyleIdx="6" presStyleCnt="8"/>
      <dgm:spPr/>
      <dgm:t>
        <a:bodyPr/>
        <a:lstStyle/>
        <a:p>
          <a:endParaRPr lang="en-GB"/>
        </a:p>
      </dgm:t>
    </dgm:pt>
    <dgm:pt modelId="{8FEBBD98-9D91-4DFD-BA4C-D3324B2C9BCC}" type="pres">
      <dgm:prSet presAssocID="{7A5B9087-1B05-4D0E-8091-C9EA63D8B5B3}" presName="Name21" presStyleCnt="0"/>
      <dgm:spPr/>
      <dgm:t>
        <a:bodyPr/>
        <a:lstStyle/>
        <a:p>
          <a:endParaRPr lang="en-GB"/>
        </a:p>
      </dgm:t>
    </dgm:pt>
    <dgm:pt modelId="{FEA7E2E7-0BEA-474A-835E-CF95E1D6711A}" type="pres">
      <dgm:prSet presAssocID="{7A5B9087-1B05-4D0E-8091-C9EA63D8B5B3}" presName="level2Shape" presStyleLbl="asst1" presStyleIdx="21" presStyleCnt="25" custLinFactX="-300000" custLinFactNeighborX="-337890" custLinFactNeighborY="-60811"/>
      <dgm:spPr/>
      <dgm:t>
        <a:bodyPr/>
        <a:lstStyle/>
        <a:p>
          <a:endParaRPr lang="en-GB"/>
        </a:p>
      </dgm:t>
    </dgm:pt>
    <dgm:pt modelId="{C60EFA6E-03B0-425E-A5C5-A30C1A3B3CD3}" type="pres">
      <dgm:prSet presAssocID="{7A5B9087-1B05-4D0E-8091-C9EA63D8B5B3}" presName="hierChild3" presStyleCnt="0"/>
      <dgm:spPr/>
      <dgm:t>
        <a:bodyPr/>
        <a:lstStyle/>
        <a:p>
          <a:endParaRPr lang="en-GB"/>
        </a:p>
      </dgm:t>
    </dgm:pt>
    <dgm:pt modelId="{A44769A7-8C08-4B6C-A2EC-05895846FCDE}" type="pres">
      <dgm:prSet presAssocID="{5E09E705-C63D-4B0D-A6FC-3ED11F32EF71}" presName="Name19" presStyleLbl="parChTrans1D4" presStyleIdx="11" presStyleCnt="13"/>
      <dgm:spPr/>
      <dgm:t>
        <a:bodyPr/>
        <a:lstStyle/>
        <a:p>
          <a:endParaRPr lang="en-GB"/>
        </a:p>
      </dgm:t>
    </dgm:pt>
    <dgm:pt modelId="{BFC8D561-49C6-44B3-A5F7-8CDE4468134C}" type="pres">
      <dgm:prSet presAssocID="{46CD2A2D-5C26-45B2-97DF-4EF967799189}" presName="Name21" presStyleCnt="0"/>
      <dgm:spPr/>
      <dgm:t>
        <a:bodyPr/>
        <a:lstStyle/>
        <a:p>
          <a:endParaRPr lang="en-GB"/>
        </a:p>
      </dgm:t>
    </dgm:pt>
    <dgm:pt modelId="{D23E0AC0-DADA-442B-B5F0-EF94B45D4DF3}" type="pres">
      <dgm:prSet presAssocID="{46CD2A2D-5C26-45B2-97DF-4EF967799189}" presName="level2Shape" presStyleLbl="asst1" presStyleIdx="22" presStyleCnt="25" custLinFactX="-300000" custLinFactNeighborX="-337890" custLinFactNeighborY="-60811"/>
      <dgm:spPr/>
      <dgm:t>
        <a:bodyPr/>
        <a:lstStyle/>
        <a:p>
          <a:endParaRPr lang="en-GB"/>
        </a:p>
      </dgm:t>
    </dgm:pt>
    <dgm:pt modelId="{A284DDC8-386A-4F5B-8682-5179C56446EE}" type="pres">
      <dgm:prSet presAssocID="{46CD2A2D-5C26-45B2-97DF-4EF967799189}" presName="hierChild3" presStyleCnt="0"/>
      <dgm:spPr/>
      <dgm:t>
        <a:bodyPr/>
        <a:lstStyle/>
        <a:p>
          <a:endParaRPr lang="en-GB"/>
        </a:p>
      </dgm:t>
    </dgm:pt>
    <dgm:pt modelId="{EEFE7D0F-E999-4DF2-89AE-65DEBAFAB3E4}" type="pres">
      <dgm:prSet presAssocID="{C2F9FA84-BED1-4424-B2F4-42BA6234CE27}" presName="Name19" presStyleLbl="parChTrans1D3" presStyleIdx="7" presStyleCnt="8"/>
      <dgm:spPr/>
      <dgm:t>
        <a:bodyPr/>
        <a:lstStyle/>
        <a:p>
          <a:endParaRPr lang="en-GB"/>
        </a:p>
      </dgm:t>
    </dgm:pt>
    <dgm:pt modelId="{012852BA-8313-473F-8C36-8A18BC3B509F}" type="pres">
      <dgm:prSet presAssocID="{20349D82-BFED-48F5-A53D-2EF4443A338B}" presName="Name21" presStyleCnt="0"/>
      <dgm:spPr/>
      <dgm:t>
        <a:bodyPr/>
        <a:lstStyle/>
        <a:p>
          <a:endParaRPr lang="en-GB"/>
        </a:p>
      </dgm:t>
    </dgm:pt>
    <dgm:pt modelId="{5A03D8B4-B5BE-462C-9E6A-0F85C7FC063C}" type="pres">
      <dgm:prSet presAssocID="{20349D82-BFED-48F5-A53D-2EF4443A338B}" presName="level2Shape" presStyleLbl="asst1" presStyleIdx="23" presStyleCnt="25" custLinFactX="-300000" custLinFactNeighborX="-345506" custLinFactNeighborY="-63094"/>
      <dgm:spPr/>
      <dgm:t>
        <a:bodyPr/>
        <a:lstStyle/>
        <a:p>
          <a:endParaRPr lang="en-GB"/>
        </a:p>
      </dgm:t>
    </dgm:pt>
    <dgm:pt modelId="{09234ADB-77DD-474B-AC62-7D6342D422A8}" type="pres">
      <dgm:prSet presAssocID="{20349D82-BFED-48F5-A53D-2EF4443A338B}" presName="hierChild3" presStyleCnt="0"/>
      <dgm:spPr/>
      <dgm:t>
        <a:bodyPr/>
        <a:lstStyle/>
        <a:p>
          <a:endParaRPr lang="en-GB"/>
        </a:p>
      </dgm:t>
    </dgm:pt>
    <dgm:pt modelId="{9A65F7DD-D91F-4E31-B5DC-94A20E55E6F6}" type="pres">
      <dgm:prSet presAssocID="{10375998-8693-4775-B289-568DD8610B42}" presName="Name19" presStyleLbl="parChTrans1D4" presStyleIdx="12" presStyleCnt="13"/>
      <dgm:spPr/>
      <dgm:t>
        <a:bodyPr/>
        <a:lstStyle/>
        <a:p>
          <a:endParaRPr lang="en-GB"/>
        </a:p>
      </dgm:t>
    </dgm:pt>
    <dgm:pt modelId="{3E2109D4-3F36-4203-AC64-4EC1518317A1}" type="pres">
      <dgm:prSet presAssocID="{ACE0760C-F5A4-4B75-8DB6-93D81307B743}" presName="Name21" presStyleCnt="0"/>
      <dgm:spPr/>
      <dgm:t>
        <a:bodyPr/>
        <a:lstStyle/>
        <a:p>
          <a:endParaRPr lang="en-GB"/>
        </a:p>
      </dgm:t>
    </dgm:pt>
    <dgm:pt modelId="{621CB6CD-2E0D-4671-A1F7-A205E188DB4A}" type="pres">
      <dgm:prSet presAssocID="{ACE0760C-F5A4-4B75-8DB6-93D81307B743}" presName="level2Shape" presStyleLbl="asst1" presStyleIdx="24" presStyleCnt="25" custLinFactX="-300000" custLinFactNeighborX="-345506" custLinFactNeighborY="-63094"/>
      <dgm:spPr/>
      <dgm:t>
        <a:bodyPr/>
        <a:lstStyle/>
        <a:p>
          <a:endParaRPr lang="en-GB"/>
        </a:p>
      </dgm:t>
    </dgm:pt>
    <dgm:pt modelId="{E54AB397-9586-4275-A8A3-5E0A43756F42}" type="pres">
      <dgm:prSet presAssocID="{ACE0760C-F5A4-4B75-8DB6-93D81307B743}" presName="hierChild3" presStyleCnt="0"/>
      <dgm:spPr/>
      <dgm:t>
        <a:bodyPr/>
        <a:lstStyle/>
        <a:p>
          <a:endParaRPr lang="en-GB"/>
        </a:p>
      </dgm:t>
    </dgm:pt>
    <dgm:pt modelId="{DC3773A5-AC13-4894-A003-C89E287B707E}" type="pres">
      <dgm:prSet presAssocID="{6059B8E0-E64F-4603-87DF-B347C75C65B6}" presName="bgShapesFlow" presStyleCnt="0"/>
      <dgm:spPr/>
      <dgm:t>
        <a:bodyPr/>
        <a:lstStyle/>
        <a:p>
          <a:endParaRPr lang="en-GB"/>
        </a:p>
      </dgm:t>
    </dgm:pt>
  </dgm:ptLst>
  <dgm:cxnLst>
    <dgm:cxn modelId="{27603B79-5449-460D-9ADE-4D924832AA2C}" srcId="{FD317116-7D6C-498D-A3CB-1789F90892A2}" destId="{34E22DE3-408B-4EB1-B77F-7AECEF5C7864}" srcOrd="0" destOrd="0" parTransId="{BDD6DFBF-56F4-4892-B1C4-1849D22DB8A5}" sibTransId="{85ED50C6-7CC3-4C23-BD77-BD92ED79D172}"/>
    <dgm:cxn modelId="{7BA85C37-648F-4EE8-8DCD-4059FEAB0765}" type="presOf" srcId="{03CA7C24-A4D2-43C1-A91A-8C49F48AB5A1}" destId="{1DD360E1-0B2D-4DDB-819D-E053D6D2D59E}" srcOrd="0" destOrd="0" presId="urn:microsoft.com/office/officeart/2005/8/layout/hierarchy6"/>
    <dgm:cxn modelId="{D90C3492-0355-4AA3-AD13-1BE315D1DFA5}" type="presOf" srcId="{0878CAA8-0016-4E91-ABD4-3DDC38D81C07}" destId="{1BE501EE-FACF-4691-BCC2-AA4E2B0D4235}" srcOrd="0" destOrd="0" presId="urn:microsoft.com/office/officeart/2005/8/layout/hierarchy6"/>
    <dgm:cxn modelId="{542EADDD-B339-4D2C-AAAC-5AC6FD8D70E7}" srcId="{FD580C15-30F2-4EF1-9B3A-1075B00E448C}" destId="{ADE8787E-3CD4-49A7-A41C-E21BF1187303}" srcOrd="0" destOrd="0" parTransId="{AA13C8D3-E191-4F88-BFC0-865D86FB3387}" sibTransId="{458D15BF-C100-4413-9411-787DB11413BA}"/>
    <dgm:cxn modelId="{938885BB-C8D0-4FC7-8E3E-9123090FBA2E}" type="presOf" srcId="{DD384CFA-223C-4553-8011-3FDBF29744D4}" destId="{BE7C061C-4990-430C-8DF8-21927D664A8F}" srcOrd="0" destOrd="0" presId="urn:microsoft.com/office/officeart/2005/8/layout/hierarchy6"/>
    <dgm:cxn modelId="{01D43A14-75AC-463E-947B-554A9EE5BFE8}" type="presOf" srcId="{0C049ECD-0C74-4699-9121-9AC34A2C55CB}" destId="{99FD7255-D6EA-4D14-9DBD-683425716B9A}" srcOrd="0" destOrd="0" presId="urn:microsoft.com/office/officeart/2005/8/layout/hierarchy6"/>
    <dgm:cxn modelId="{B6807797-9CFD-40E9-A632-A9E9E7FC28C4}" type="presOf" srcId="{46CD2A2D-5C26-45B2-97DF-4EF967799189}" destId="{D23E0AC0-DADA-442B-B5F0-EF94B45D4DF3}" srcOrd="0" destOrd="0" presId="urn:microsoft.com/office/officeart/2005/8/layout/hierarchy6"/>
    <dgm:cxn modelId="{41337D93-18D9-4AD4-A9F0-F4BE64B72977}" type="presOf" srcId="{FD580C15-30F2-4EF1-9B3A-1075B00E448C}" destId="{8FCC149A-F911-433D-8E1B-6E2AC8975AC7}" srcOrd="0" destOrd="0" presId="urn:microsoft.com/office/officeart/2005/8/layout/hierarchy6"/>
    <dgm:cxn modelId="{5B4FB598-9D49-488D-8FB4-BD1D7FC31DD9}" type="presOf" srcId="{10375998-8693-4775-B289-568DD8610B42}" destId="{9A65F7DD-D91F-4E31-B5DC-94A20E55E6F6}" srcOrd="0" destOrd="0" presId="urn:microsoft.com/office/officeart/2005/8/layout/hierarchy6"/>
    <dgm:cxn modelId="{0AB930F0-9024-4001-A52D-092FB1625381}" type="presOf" srcId="{6059B8E0-E64F-4603-87DF-B347C75C65B6}" destId="{B9A50B79-7ED2-4CFB-B9FC-64FA563274F9}" srcOrd="0" destOrd="0" presId="urn:microsoft.com/office/officeart/2005/8/layout/hierarchy6"/>
    <dgm:cxn modelId="{9D15C115-B49C-4D17-B58E-F6F7E006F070}" type="presOf" srcId="{BE8A4190-EEA7-4DEA-930D-98ED0872CBBE}" destId="{287B8028-0F24-4ED6-B781-74DCCCD705E1}" srcOrd="0" destOrd="0" presId="urn:microsoft.com/office/officeart/2005/8/layout/hierarchy6"/>
    <dgm:cxn modelId="{AC9A0362-A19C-45AC-83CF-D67A365E2AC4}" srcId="{8BCD5D04-B282-4525-9BB6-4015F55AC951}" destId="{D8DC878D-6449-4EC1-B57F-A70E1BBD9D9A}" srcOrd="0" destOrd="0" parTransId="{2D4CE003-A9DC-4C1F-8BA4-EDF2CD4DDBF2}" sibTransId="{88DC7A59-1C69-4DAB-A4F5-3C695F524FEE}"/>
    <dgm:cxn modelId="{4F540D02-F579-41EB-BDA5-8FDA116642E6}" type="presOf" srcId="{5E09E705-C63D-4B0D-A6FC-3ED11F32EF71}" destId="{A44769A7-8C08-4B6C-A2EC-05895846FCDE}" srcOrd="0" destOrd="0" presId="urn:microsoft.com/office/officeart/2005/8/layout/hierarchy6"/>
    <dgm:cxn modelId="{894CCBFE-7C1A-4A5E-A15C-AA6C8B44576C}" type="presOf" srcId="{82B8182A-8418-47EE-9B86-C0531F6289E6}" destId="{645D66CC-0704-4DB9-A787-D635F54CA72D}" srcOrd="0" destOrd="0" presId="urn:microsoft.com/office/officeart/2005/8/layout/hierarchy6"/>
    <dgm:cxn modelId="{68976CDB-0F36-4A81-A317-C955AA738C7F}" srcId="{8BCD5D04-B282-4525-9BB6-4015F55AC951}" destId="{393EF87D-B834-4E53-8BD6-894ADB03E703}" srcOrd="2" destOrd="0" parTransId="{57F494D6-9E4C-4F70-97D2-C63F8026F48D}" sibTransId="{FC73898F-065F-4AC9-AEA7-84B081E2B946}"/>
    <dgm:cxn modelId="{599F46BC-0DC1-49C2-996F-901A3A36BB81}" type="presOf" srcId="{20349D82-BFED-48F5-A53D-2EF4443A338B}" destId="{5A03D8B4-B5BE-462C-9E6A-0F85C7FC063C}" srcOrd="0" destOrd="0" presId="urn:microsoft.com/office/officeart/2005/8/layout/hierarchy6"/>
    <dgm:cxn modelId="{A9D7FED8-1B01-4AFC-8FF7-4C58B118084A}" type="presOf" srcId="{A4CE650A-F220-4C34-97EC-F0020055855A}" destId="{CE1A80A4-8EBF-42B5-8772-EDA4F29C8BD9}" srcOrd="0" destOrd="0" presId="urn:microsoft.com/office/officeart/2005/8/layout/hierarchy6"/>
    <dgm:cxn modelId="{9CE6937C-4693-4DCF-B73E-2D227C4FD71F}" type="presOf" srcId="{3D512DF6-5A17-42EA-B9A3-7324D1DA993F}" destId="{52CDCAC1-C77B-4688-A6BD-82B84CC477AA}" srcOrd="0" destOrd="0" presId="urn:microsoft.com/office/officeart/2005/8/layout/hierarchy6"/>
    <dgm:cxn modelId="{85F6094F-DE82-456F-B1C6-34F4AC2F021B}" srcId="{3950CF35-F886-4569-9200-7A78530879EF}" destId="{71302795-AD78-403E-B4A4-4C676EA4E828}" srcOrd="0" destOrd="0" parTransId="{D0FDD84D-1F62-4027-83FF-111A78E3BC0A}" sibTransId="{EC2881DB-E994-4C48-ADBE-E74DF9ACA21E}"/>
    <dgm:cxn modelId="{87677FCC-F584-4008-8B69-5736C1763CA4}" type="presOf" srcId="{3F33EC38-D82E-42CA-9DE1-1CAA20D66A3A}" destId="{4386A2CC-1620-4D81-B4C1-5B733D2573E9}" srcOrd="0" destOrd="0" presId="urn:microsoft.com/office/officeart/2005/8/layout/hierarchy6"/>
    <dgm:cxn modelId="{BBF28A85-6F2A-47A5-8533-6A1FBBF7F366}" type="presOf" srcId="{2D4CE003-A9DC-4C1F-8BA4-EDF2CD4DDBF2}" destId="{B6719EA0-3092-41C8-9A0B-1D199D3AD5EC}" srcOrd="0" destOrd="0" presId="urn:microsoft.com/office/officeart/2005/8/layout/hierarchy6"/>
    <dgm:cxn modelId="{0053B6ED-94F2-4E76-9823-784A957C7D0A}" srcId="{553A7D8B-E402-4419-B764-1077986200AD}" destId="{654130B3-DC79-4CC1-A87C-1D3D6FFADE9A}" srcOrd="1" destOrd="0" parTransId="{4FA957E7-AC66-44CF-8A78-FB127E86DD42}" sibTransId="{4F060592-AF3C-41DB-9CA4-E9908A8937FD}"/>
    <dgm:cxn modelId="{79B80D5D-218A-4DEC-9648-FF30F6124AC9}" srcId="{FD317116-7D6C-498D-A3CB-1789F90892A2}" destId="{8BCD5D04-B282-4525-9BB6-4015F55AC951}" srcOrd="1" destOrd="0" parTransId="{DD384CFA-223C-4553-8011-3FDBF29744D4}" sibTransId="{676AA6A6-4DC2-4CE1-916C-E683229580FE}"/>
    <dgm:cxn modelId="{382EE6FD-4003-4B3E-AA68-DD86C538A1C2}" srcId="{8BCD5D04-B282-4525-9BB6-4015F55AC951}" destId="{ADC9F527-0D85-4406-897A-FAA4FED2BE68}" srcOrd="1" destOrd="0" parTransId="{2808250C-6D09-49E3-ACBB-81459B09E78B}" sibTransId="{0F5A6D50-3A15-4300-B821-D94736C64226}"/>
    <dgm:cxn modelId="{C42C7D16-167F-4DC8-8EBE-BA59C3F9E3A7}" type="presOf" srcId="{8A318DA2-9ECA-4F06-93ED-6B8F69E89711}" destId="{F18022BD-12B7-4E7E-A154-16877E26088E}" srcOrd="0" destOrd="0" presId="urn:microsoft.com/office/officeart/2005/8/layout/hierarchy6"/>
    <dgm:cxn modelId="{259A64C2-CBD7-4B39-9BE3-56C40D9698A5}" srcId="{FD317116-7D6C-498D-A3CB-1789F90892A2}" destId="{799BBA2D-0AFA-4318-8F72-70BD8B04C5C8}" srcOrd="2" destOrd="0" parTransId="{EE7FDCE4-39DE-4B56-9DD7-37359BD3E0C9}" sibTransId="{FF72F58B-2CE5-4F01-9D09-67275A860299}"/>
    <dgm:cxn modelId="{1AE6D91A-126A-478C-9313-7029188D7E5E}" srcId="{799BBA2D-0AFA-4318-8F72-70BD8B04C5C8}" destId="{BE8A4190-EEA7-4DEA-930D-98ED0872CBBE}" srcOrd="1" destOrd="0" parTransId="{03CA7C24-A4D2-43C1-A91A-8C49F48AB5A1}" sibTransId="{485FFD50-F632-4D27-A056-2F11704DB070}"/>
    <dgm:cxn modelId="{837E5654-38B9-4A63-914E-4F507B499A06}" type="presOf" srcId="{CF4BDD87-1604-468F-97FF-D989BE88A32F}" destId="{590F1E2D-C48B-4C5F-B629-88D7C4DD8037}" srcOrd="0" destOrd="0" presId="urn:microsoft.com/office/officeart/2005/8/layout/hierarchy6"/>
    <dgm:cxn modelId="{E89316CA-CA64-4AB3-B62C-AFDF1C9E6191}" type="presOf" srcId="{A6BC56C8-6AEB-4429-873F-F65D57F74D15}" destId="{B00ADBA1-EF2A-45AC-9CE2-3AD05AD11B6C}" srcOrd="0" destOrd="0" presId="urn:microsoft.com/office/officeart/2005/8/layout/hierarchy6"/>
    <dgm:cxn modelId="{96FFF0A7-E752-427B-BCF3-FFD5FE509262}" type="presOf" srcId="{621EC855-A275-4765-8E1D-EC9343432589}" destId="{CAFCDE42-7B7C-4420-A63B-F7B103604A51}" srcOrd="0" destOrd="0" presId="urn:microsoft.com/office/officeart/2005/8/layout/hierarchy6"/>
    <dgm:cxn modelId="{64E28F56-0E34-4DD2-B766-F04326675AAE}" type="presOf" srcId="{3950CF35-F886-4569-9200-7A78530879EF}" destId="{E8625C9C-3418-489D-86BE-03C94A2C7EE5}" srcOrd="0" destOrd="0" presId="urn:microsoft.com/office/officeart/2005/8/layout/hierarchy6"/>
    <dgm:cxn modelId="{2FF7D8F9-294C-4B22-80D0-6CE16040D343}" type="presOf" srcId="{ACE0760C-F5A4-4B75-8DB6-93D81307B743}" destId="{621CB6CD-2E0D-4671-A1F7-A205E188DB4A}" srcOrd="0" destOrd="0" presId="urn:microsoft.com/office/officeart/2005/8/layout/hierarchy6"/>
    <dgm:cxn modelId="{CAC850FC-4BD1-4337-B455-D08FC9B20BB1}" type="presOf" srcId="{FD317116-7D6C-498D-A3CB-1789F90892A2}" destId="{7D82A97C-CD39-402F-9E93-EF64B4D27BC1}" srcOrd="0" destOrd="0" presId="urn:microsoft.com/office/officeart/2005/8/layout/hierarchy6"/>
    <dgm:cxn modelId="{B01955D9-A561-4656-8019-DBEABB174513}" type="presOf" srcId="{5DD161AA-295C-43B7-92C8-D064F874141A}" destId="{2A787D51-32ED-4D02-8DC6-D1D4F10D96BF}" srcOrd="0" destOrd="0" presId="urn:microsoft.com/office/officeart/2005/8/layout/hierarchy6"/>
    <dgm:cxn modelId="{A6334A25-66B0-4A81-BFE4-D4E3E5BC99AD}" type="presOf" srcId="{BDD6DFBF-56F4-4892-B1C4-1849D22DB8A5}" destId="{D3D8E267-C387-42F3-978D-363E8B0EBA3E}" srcOrd="0" destOrd="0" presId="urn:microsoft.com/office/officeart/2005/8/layout/hierarchy6"/>
    <dgm:cxn modelId="{1D4624C7-CE00-49DB-86D2-59A6C3562F88}" srcId="{553A7D8B-E402-4419-B764-1077986200AD}" destId="{3D512DF6-5A17-42EA-B9A3-7324D1DA993F}" srcOrd="2" destOrd="0" parTransId="{68F34766-2A0B-4F15-82A1-982A4ED0FB3D}" sibTransId="{7336931D-8009-4D02-B485-350C939B92AD}"/>
    <dgm:cxn modelId="{C01570F2-05D8-4231-9A02-97491E3C2385}" srcId="{BE8A4190-EEA7-4DEA-930D-98ED0872CBBE}" destId="{E7B20FB2-EEBF-4ACB-B710-820056BA2786}" srcOrd="0" destOrd="0" parTransId="{A6BC56C8-6AEB-4429-873F-F65D57F74D15}" sibTransId="{60521341-ACF3-4D28-8268-7D5D05553784}"/>
    <dgm:cxn modelId="{1E99702A-8D92-4AE6-9F07-C609F7E19D42}" srcId="{BE8A4190-EEA7-4DEA-930D-98ED0872CBBE}" destId="{2857E8F6-A8C4-4339-86A2-BEF115E0CBC3}" srcOrd="1" destOrd="0" parTransId="{20C021FA-7D77-42DF-8240-6C7C8BAB265C}" sibTransId="{890A90DA-A755-4D4E-BD8E-9816585DF1CF}"/>
    <dgm:cxn modelId="{A6FAE8E9-8A7C-4463-902C-DECDB0C72B6C}" type="presOf" srcId="{553A7D8B-E402-4419-B764-1077986200AD}" destId="{1326826C-EA65-4267-9F11-DE44109A5705}" srcOrd="0" destOrd="0" presId="urn:microsoft.com/office/officeart/2005/8/layout/hierarchy6"/>
    <dgm:cxn modelId="{1826F192-68DF-405C-8101-1C986D63F2D9}" type="presOf" srcId="{2857E8F6-A8C4-4339-86A2-BEF115E0CBC3}" destId="{682AEB71-FBE0-42D1-93B8-915B82322E5E}" srcOrd="0" destOrd="0" presId="urn:microsoft.com/office/officeart/2005/8/layout/hierarchy6"/>
    <dgm:cxn modelId="{1C6D3DDB-98A5-4A05-9D2C-6397CE45767D}" type="presOf" srcId="{EE7FDCE4-39DE-4B56-9DD7-37359BD3E0C9}" destId="{5446DCA7-984D-4E59-A000-76E701A4A56F}" srcOrd="0" destOrd="0" presId="urn:microsoft.com/office/officeart/2005/8/layout/hierarchy6"/>
    <dgm:cxn modelId="{152AA93C-E4D9-4192-93FD-36319E220697}" srcId="{20349D82-BFED-48F5-A53D-2EF4443A338B}" destId="{ACE0760C-F5A4-4B75-8DB6-93D81307B743}" srcOrd="0" destOrd="0" parTransId="{10375998-8693-4775-B289-568DD8610B42}" sibTransId="{BCC1F7A9-DA13-4680-8D6E-AA47593B8EE7}"/>
    <dgm:cxn modelId="{0DB657D6-C126-4C79-8613-A9EE6CA7C230}" type="presOf" srcId="{D8DC878D-6449-4EC1-B57F-A70E1BBD9D9A}" destId="{E50A07B3-0B37-4C52-A5B6-162242DB4B29}" srcOrd="0" destOrd="0" presId="urn:microsoft.com/office/officeart/2005/8/layout/hierarchy6"/>
    <dgm:cxn modelId="{4225E09D-FF89-42E8-84B9-FA7CBEAA69CB}" srcId="{ADE8787E-3CD4-49A7-A41C-E21BF1187303}" destId="{553A7D8B-E402-4419-B764-1077986200AD}" srcOrd="0" destOrd="0" parTransId="{568D0CD0-9577-4632-9785-30F225C532A6}" sibTransId="{1D0A03D4-81E7-4DFC-9B89-BE7B2F6257A5}"/>
    <dgm:cxn modelId="{A26E3783-36E4-495C-BF50-566C3B362006}" type="presOf" srcId="{2808250C-6D09-49E3-ACBB-81459B09E78B}" destId="{4BDDABD6-E979-442E-BB18-A02A7219D4C9}" srcOrd="0" destOrd="0" presId="urn:microsoft.com/office/officeart/2005/8/layout/hierarchy6"/>
    <dgm:cxn modelId="{1EEF14D1-A39F-4B52-8343-BADB0487F186}" srcId="{3950CF35-F886-4569-9200-7A78530879EF}" destId="{8A318DA2-9ECA-4F06-93ED-6B8F69E89711}" srcOrd="1" destOrd="0" parTransId="{7BE385B4-F01F-4DF9-979B-9C2820412A88}" sibTransId="{06029141-4C2A-4D57-90D1-152EA15CD5CF}"/>
    <dgm:cxn modelId="{7EE278E0-B07E-450A-BFAF-8F638B9E7644}" type="presOf" srcId="{ADE8787E-3CD4-49A7-A41C-E21BF1187303}" destId="{BAAF4023-8B84-48B1-A7BA-7928170D8204}" srcOrd="0" destOrd="0" presId="urn:microsoft.com/office/officeart/2005/8/layout/hierarchy6"/>
    <dgm:cxn modelId="{AC120D84-3D66-434D-9D7E-6CF388264345}" type="presOf" srcId="{8BCD5D04-B282-4525-9BB6-4015F55AC951}" destId="{3B6C4431-0073-4627-85C5-9E7D734BFB90}" srcOrd="0" destOrd="0" presId="urn:microsoft.com/office/officeart/2005/8/layout/hierarchy6"/>
    <dgm:cxn modelId="{9AA0270B-D400-4603-A4CA-B7DB7F96D494}" type="presOf" srcId="{7A5B9087-1B05-4D0E-8091-C9EA63D8B5B3}" destId="{FEA7E2E7-0BEA-474A-835E-CF95E1D6711A}" srcOrd="0" destOrd="0" presId="urn:microsoft.com/office/officeart/2005/8/layout/hierarchy6"/>
    <dgm:cxn modelId="{363A4878-2618-49DE-BF50-368D27DD29EF}" type="presOf" srcId="{A0388726-1590-4DE4-9314-8236ED35C19E}" destId="{CAD41297-52DF-426D-A128-C00D9EC28A8C}" srcOrd="0" destOrd="0" presId="urn:microsoft.com/office/officeart/2005/8/layout/hierarchy6"/>
    <dgm:cxn modelId="{84BD903E-0B39-41EF-B8BE-D98FD1F9411D}" srcId="{A0388726-1590-4DE4-9314-8236ED35C19E}" destId="{FD580C15-30F2-4EF1-9B3A-1075B00E448C}" srcOrd="0" destOrd="0" parTransId="{CF4BDD87-1604-468F-97FF-D989BE88A32F}" sibTransId="{930C4CD2-F8FD-4D84-AAF5-D07216EFB2B2}"/>
    <dgm:cxn modelId="{307394C5-6047-4EAB-9C2D-A136233A979E}" type="presOf" srcId="{654130B3-DC79-4CC1-A87C-1D3D6FFADE9A}" destId="{A3001164-E98A-471F-9DA0-E1E5561CE243}" srcOrd="0" destOrd="0" presId="urn:microsoft.com/office/officeart/2005/8/layout/hierarchy6"/>
    <dgm:cxn modelId="{E997341A-7B76-4E85-BAFF-AD898ABF2961}" type="presOf" srcId="{568D0CD0-9577-4632-9785-30F225C532A6}" destId="{13263EA4-D1CC-4049-888B-53685DA7D901}" srcOrd="0" destOrd="0" presId="urn:microsoft.com/office/officeart/2005/8/layout/hierarchy6"/>
    <dgm:cxn modelId="{8589E816-4E82-4E10-B328-DC1F6261DC31}" srcId="{7A5B9087-1B05-4D0E-8091-C9EA63D8B5B3}" destId="{46CD2A2D-5C26-45B2-97DF-4EF967799189}" srcOrd="0" destOrd="0" parTransId="{5E09E705-C63D-4B0D-A6FC-3ED11F32EF71}" sibTransId="{917B9EE0-60B9-4C0A-95A7-2967CDD2464C}"/>
    <dgm:cxn modelId="{EA939EB9-2A0C-45F8-812D-F4476555A2AC}" type="presOf" srcId="{799BBA2D-0AFA-4318-8F72-70BD8B04C5C8}" destId="{F8759650-53D6-45D9-82F8-9DE0F345E093}" srcOrd="0" destOrd="0" presId="urn:microsoft.com/office/officeart/2005/8/layout/hierarchy6"/>
    <dgm:cxn modelId="{5E90D3DF-ABF6-4A54-B89E-A86D70A81408}" type="presOf" srcId="{57F494D6-9E4C-4F70-97D2-C63F8026F48D}" destId="{38ED2DCA-1551-4F84-9A9E-29A948E39DB3}" srcOrd="0" destOrd="0" presId="urn:microsoft.com/office/officeart/2005/8/layout/hierarchy6"/>
    <dgm:cxn modelId="{AEE420F2-9725-4867-BAA4-5C5637DF7225}" type="presOf" srcId="{E7B20FB2-EEBF-4ACB-B710-820056BA2786}" destId="{38A420BE-493C-44F5-BFA7-D08AB39A1EFC}" srcOrd="0" destOrd="0" presId="urn:microsoft.com/office/officeart/2005/8/layout/hierarchy6"/>
    <dgm:cxn modelId="{4188826B-65D9-467C-8AB7-31584D76C53C}" srcId="{FD317116-7D6C-498D-A3CB-1789F90892A2}" destId="{A0388726-1590-4DE4-9314-8236ED35C19E}" srcOrd="3" destOrd="0" parTransId="{A4CE650A-F220-4C34-97EC-F0020055855A}" sibTransId="{41B7062C-328A-48E6-AF67-1C6E021B0D30}"/>
    <dgm:cxn modelId="{66C60D57-9BAB-4FC9-8B5C-491CFE0D8DFF}" srcId="{A0388726-1590-4DE4-9314-8236ED35C19E}" destId="{7A5B9087-1B05-4D0E-8091-C9EA63D8B5B3}" srcOrd="1" destOrd="0" parTransId="{5DD161AA-295C-43B7-92C8-D064F874141A}" sibTransId="{19F571E0-24D4-439B-A74C-1912E1B3A8C4}"/>
    <dgm:cxn modelId="{2019CF2A-0420-4D64-BC3A-AD85CD017188}" type="presOf" srcId="{393EF87D-B834-4E53-8BD6-894ADB03E703}" destId="{0F899101-947F-4AF2-9647-0167895A42E3}" srcOrd="0" destOrd="0" presId="urn:microsoft.com/office/officeart/2005/8/layout/hierarchy6"/>
    <dgm:cxn modelId="{57E16318-589C-4C36-9974-A4A652DCF218}" type="presOf" srcId="{68F34766-2A0B-4F15-82A1-982A4ED0FB3D}" destId="{51693A4D-F932-4F35-960E-FF53AF8F72E8}" srcOrd="0" destOrd="0" presId="urn:microsoft.com/office/officeart/2005/8/layout/hierarchy6"/>
    <dgm:cxn modelId="{FD9B4B30-E19E-4BBB-8A23-3DDB79502D04}" srcId="{654130B3-DC79-4CC1-A87C-1D3D6FFADE9A}" destId="{3F33EC38-D82E-42CA-9DE1-1CAA20D66A3A}" srcOrd="1" destOrd="0" parTransId="{82B8182A-8418-47EE-9B86-C0531F6289E6}" sibTransId="{8904C149-99E3-4ED4-9C6F-CDA47378044C}"/>
    <dgm:cxn modelId="{1D34CEDB-FC7B-461F-8A0D-9324EC3168CE}" type="presOf" srcId="{71302795-AD78-403E-B4A4-4C676EA4E828}" destId="{D58E751D-E8DC-458F-9186-36D1D34F4BFB}" srcOrd="0" destOrd="0" presId="urn:microsoft.com/office/officeart/2005/8/layout/hierarchy6"/>
    <dgm:cxn modelId="{7C6A6E04-F045-4C9E-9009-2B8263F586A6}" srcId="{654130B3-DC79-4CC1-A87C-1D3D6FFADE9A}" destId="{2A96C2FC-9092-4DBD-96B7-A744841E6D7A}" srcOrd="0" destOrd="0" parTransId="{0C049ECD-0C74-4699-9121-9AC34A2C55CB}" sibTransId="{9FF40757-AEF7-453D-B189-B2E731C78443}"/>
    <dgm:cxn modelId="{04B5C44B-41C1-4016-AE9A-A0084444704B}" type="presOf" srcId="{8A476945-61B6-444A-9BB0-94A7D234C498}" destId="{CBDC4D92-69A9-4D0E-8A1F-668DE93AC25D}" srcOrd="0" destOrd="0" presId="urn:microsoft.com/office/officeart/2005/8/layout/hierarchy6"/>
    <dgm:cxn modelId="{F96CBF2F-C735-45F1-B1EA-5597DFD49B65}" srcId="{553A7D8B-E402-4419-B764-1077986200AD}" destId="{621EC855-A275-4765-8E1D-EC9343432589}" srcOrd="0" destOrd="0" parTransId="{0878CAA8-0016-4E91-ABD4-3DDC38D81C07}" sibTransId="{B98ECB63-E663-498F-8807-9F963001E1D4}"/>
    <dgm:cxn modelId="{889C3569-89C9-4807-B58D-C85095297BF2}" srcId="{799BBA2D-0AFA-4318-8F72-70BD8B04C5C8}" destId="{3950CF35-F886-4569-9200-7A78530879EF}" srcOrd="0" destOrd="0" parTransId="{8A476945-61B6-444A-9BB0-94A7D234C498}" sibTransId="{DE20FFAD-7073-4FE3-9A8F-524EDBAE0940}"/>
    <dgm:cxn modelId="{C061C3EA-4C96-4523-A010-435FA290BB56}" type="presOf" srcId="{C2F9FA84-BED1-4424-B2F4-42BA6234CE27}" destId="{EEFE7D0F-E999-4DF2-89AE-65DEBAFAB3E4}" srcOrd="0" destOrd="0" presId="urn:microsoft.com/office/officeart/2005/8/layout/hierarchy6"/>
    <dgm:cxn modelId="{32A62442-5B14-49AD-AC20-04194F6992EA}" type="presOf" srcId="{AA13C8D3-E191-4F88-BFC0-865D86FB3387}" destId="{AC3B68D9-930D-4236-946A-329298881F33}" srcOrd="0" destOrd="0" presId="urn:microsoft.com/office/officeart/2005/8/layout/hierarchy6"/>
    <dgm:cxn modelId="{959987EA-D134-4FE8-B226-066C0263C6CF}" type="presOf" srcId="{2A96C2FC-9092-4DBD-96B7-A744841E6D7A}" destId="{4CE7DA19-F0D8-4F0A-B221-D5062AB78289}" srcOrd="0" destOrd="0" presId="urn:microsoft.com/office/officeart/2005/8/layout/hierarchy6"/>
    <dgm:cxn modelId="{D7FBACD3-9073-4850-A99D-A32F0A48DC50}" type="presOf" srcId="{ADC9F527-0D85-4406-897A-FAA4FED2BE68}" destId="{8C98AD67-E77A-464E-B890-9F6CE3515AD4}" srcOrd="0" destOrd="0" presId="urn:microsoft.com/office/officeart/2005/8/layout/hierarchy6"/>
    <dgm:cxn modelId="{B024FDBB-D11D-47D9-B458-DB4E2D5001E9}" type="presOf" srcId="{D0FDD84D-1F62-4027-83FF-111A78E3BC0A}" destId="{E03C7B67-4CFE-468A-8D75-99425D56633F}" srcOrd="0" destOrd="0" presId="urn:microsoft.com/office/officeart/2005/8/layout/hierarchy6"/>
    <dgm:cxn modelId="{2413FEEE-B96C-4D0D-AD56-D98FE36F1437}" type="presOf" srcId="{4FA957E7-AC66-44CF-8A78-FB127E86DD42}" destId="{123BBD49-70A0-4A7E-BFD2-B5B6D8D86DA8}" srcOrd="0" destOrd="0" presId="urn:microsoft.com/office/officeart/2005/8/layout/hierarchy6"/>
    <dgm:cxn modelId="{AA5F4406-B3ED-452E-B1B4-4896AA587BFC}" srcId="{A0388726-1590-4DE4-9314-8236ED35C19E}" destId="{20349D82-BFED-48F5-A53D-2EF4443A338B}" srcOrd="2" destOrd="0" parTransId="{C2F9FA84-BED1-4424-B2F4-42BA6234CE27}" sibTransId="{5E3AA8D1-064A-412A-94F4-B75256911F93}"/>
    <dgm:cxn modelId="{4C66952C-8EDB-4B0D-90DD-56E79490B02B}" srcId="{6059B8E0-E64F-4603-87DF-B347C75C65B6}" destId="{FD317116-7D6C-498D-A3CB-1789F90892A2}" srcOrd="0" destOrd="0" parTransId="{66987186-E343-420A-8F2D-81D9A81FA610}" sibTransId="{6E8C9C51-24BB-4381-952B-9E13EC11D1B6}"/>
    <dgm:cxn modelId="{38AB3B8F-2987-4193-B03B-85C499F178C6}" type="presOf" srcId="{20C021FA-7D77-42DF-8240-6C7C8BAB265C}" destId="{7F936A23-4ED9-44C0-9C2E-8DF64CD612BD}" srcOrd="0" destOrd="0" presId="urn:microsoft.com/office/officeart/2005/8/layout/hierarchy6"/>
    <dgm:cxn modelId="{198C18D1-BBA2-4182-AD6E-A4561CAC21D7}" type="presOf" srcId="{7BE385B4-F01F-4DF9-979B-9C2820412A88}" destId="{BB9470A6-CC57-420E-A64B-9851BD44AFC9}" srcOrd="0" destOrd="0" presId="urn:microsoft.com/office/officeart/2005/8/layout/hierarchy6"/>
    <dgm:cxn modelId="{5C7FD615-F290-41D4-BA30-0CB3DFB85FF9}" type="presOf" srcId="{34E22DE3-408B-4EB1-B77F-7AECEF5C7864}" destId="{A338E50D-5D02-4773-AA41-48ECF2920450}" srcOrd="0" destOrd="0" presId="urn:microsoft.com/office/officeart/2005/8/layout/hierarchy6"/>
    <dgm:cxn modelId="{EC418915-E0BC-45CE-893F-2B302EDA801F}" type="presParOf" srcId="{B9A50B79-7ED2-4CFB-B9FC-64FA563274F9}" destId="{2E3541AD-0417-485B-8599-928E17D448D1}" srcOrd="0" destOrd="0" presId="urn:microsoft.com/office/officeart/2005/8/layout/hierarchy6"/>
    <dgm:cxn modelId="{B9007899-DCF2-4F57-A288-56DDB5FB80E2}" type="presParOf" srcId="{2E3541AD-0417-485B-8599-928E17D448D1}" destId="{E35A37C1-527A-4263-97FC-D3D5F1DFA778}" srcOrd="0" destOrd="0" presId="urn:microsoft.com/office/officeart/2005/8/layout/hierarchy6"/>
    <dgm:cxn modelId="{3A9BB6AF-B8E1-4553-8335-C665DD9B759F}" type="presParOf" srcId="{E35A37C1-527A-4263-97FC-D3D5F1DFA778}" destId="{0F51065D-44B9-4A67-80D0-BE0A0B5F08F3}" srcOrd="0" destOrd="0" presId="urn:microsoft.com/office/officeart/2005/8/layout/hierarchy6"/>
    <dgm:cxn modelId="{EA44A005-0400-4EE0-8471-1D5EA91B2A52}" type="presParOf" srcId="{0F51065D-44B9-4A67-80D0-BE0A0B5F08F3}" destId="{7D82A97C-CD39-402F-9E93-EF64B4D27BC1}" srcOrd="0" destOrd="0" presId="urn:microsoft.com/office/officeart/2005/8/layout/hierarchy6"/>
    <dgm:cxn modelId="{275407A8-9D96-4FC8-8FFF-AEF280754335}" type="presParOf" srcId="{0F51065D-44B9-4A67-80D0-BE0A0B5F08F3}" destId="{509A3E2C-A3C3-4B7A-A0E0-A583AF0467A0}" srcOrd="1" destOrd="0" presId="urn:microsoft.com/office/officeart/2005/8/layout/hierarchy6"/>
    <dgm:cxn modelId="{8AEE4E2F-BB1F-41C2-AC52-3D65921E50E3}" type="presParOf" srcId="{509A3E2C-A3C3-4B7A-A0E0-A583AF0467A0}" destId="{D3D8E267-C387-42F3-978D-363E8B0EBA3E}" srcOrd="0" destOrd="0" presId="urn:microsoft.com/office/officeart/2005/8/layout/hierarchy6"/>
    <dgm:cxn modelId="{46DF7270-57F0-46F2-81CA-55E434784003}" type="presParOf" srcId="{509A3E2C-A3C3-4B7A-A0E0-A583AF0467A0}" destId="{9695DD6E-5607-4745-8F31-9CD20AF1E4F6}" srcOrd="1" destOrd="0" presId="urn:microsoft.com/office/officeart/2005/8/layout/hierarchy6"/>
    <dgm:cxn modelId="{8AF4AA3D-6BE1-4127-AA05-77F7696EB527}" type="presParOf" srcId="{9695DD6E-5607-4745-8F31-9CD20AF1E4F6}" destId="{A338E50D-5D02-4773-AA41-48ECF2920450}" srcOrd="0" destOrd="0" presId="urn:microsoft.com/office/officeart/2005/8/layout/hierarchy6"/>
    <dgm:cxn modelId="{94B6129E-85C2-4867-B91D-C076F62A2461}" type="presParOf" srcId="{9695DD6E-5607-4745-8F31-9CD20AF1E4F6}" destId="{039A4C84-7448-4031-965B-97A8F3B77C91}" srcOrd="1" destOrd="0" presId="urn:microsoft.com/office/officeart/2005/8/layout/hierarchy6"/>
    <dgm:cxn modelId="{6DB13623-5709-479B-A72A-A54DBBA16682}" type="presParOf" srcId="{509A3E2C-A3C3-4B7A-A0E0-A583AF0467A0}" destId="{BE7C061C-4990-430C-8DF8-21927D664A8F}" srcOrd="2" destOrd="0" presId="urn:microsoft.com/office/officeart/2005/8/layout/hierarchy6"/>
    <dgm:cxn modelId="{F37611C4-5D49-4FC9-8181-BD7FE6ADC8F2}" type="presParOf" srcId="{509A3E2C-A3C3-4B7A-A0E0-A583AF0467A0}" destId="{29D4A5D6-0067-4600-BC12-A89EFC559057}" srcOrd="3" destOrd="0" presId="urn:microsoft.com/office/officeart/2005/8/layout/hierarchy6"/>
    <dgm:cxn modelId="{126D8E00-03B1-4E9A-AD8C-CD0382DD34F8}" type="presParOf" srcId="{29D4A5D6-0067-4600-BC12-A89EFC559057}" destId="{3B6C4431-0073-4627-85C5-9E7D734BFB90}" srcOrd="0" destOrd="0" presId="urn:microsoft.com/office/officeart/2005/8/layout/hierarchy6"/>
    <dgm:cxn modelId="{74250036-6B20-4DA8-85D5-F7A80444B456}" type="presParOf" srcId="{29D4A5D6-0067-4600-BC12-A89EFC559057}" destId="{E368E2B2-3C8D-475F-AB44-D1C242290C37}" srcOrd="1" destOrd="0" presId="urn:microsoft.com/office/officeart/2005/8/layout/hierarchy6"/>
    <dgm:cxn modelId="{492FEC60-F169-4909-BF31-E86822249537}" type="presParOf" srcId="{E368E2B2-3C8D-475F-AB44-D1C242290C37}" destId="{B6719EA0-3092-41C8-9A0B-1D199D3AD5EC}" srcOrd="0" destOrd="0" presId="urn:microsoft.com/office/officeart/2005/8/layout/hierarchy6"/>
    <dgm:cxn modelId="{B76067E0-7428-4220-965D-6920BE092A51}" type="presParOf" srcId="{E368E2B2-3C8D-475F-AB44-D1C242290C37}" destId="{AF61AE6E-4474-4311-980A-88E0A24DB2C7}" srcOrd="1" destOrd="0" presId="urn:microsoft.com/office/officeart/2005/8/layout/hierarchy6"/>
    <dgm:cxn modelId="{0501A465-3A41-48BD-B855-C80C59D221C1}" type="presParOf" srcId="{AF61AE6E-4474-4311-980A-88E0A24DB2C7}" destId="{E50A07B3-0B37-4C52-A5B6-162242DB4B29}" srcOrd="0" destOrd="0" presId="urn:microsoft.com/office/officeart/2005/8/layout/hierarchy6"/>
    <dgm:cxn modelId="{323A20B4-4A23-423B-840E-DABF6A1C5DA4}" type="presParOf" srcId="{AF61AE6E-4474-4311-980A-88E0A24DB2C7}" destId="{B961D460-550F-413C-BCD1-DEDA6637F33C}" srcOrd="1" destOrd="0" presId="urn:microsoft.com/office/officeart/2005/8/layout/hierarchy6"/>
    <dgm:cxn modelId="{4339047E-0FA3-43A8-B458-C09150438E56}" type="presParOf" srcId="{E368E2B2-3C8D-475F-AB44-D1C242290C37}" destId="{4BDDABD6-E979-442E-BB18-A02A7219D4C9}" srcOrd="2" destOrd="0" presId="urn:microsoft.com/office/officeart/2005/8/layout/hierarchy6"/>
    <dgm:cxn modelId="{93AAF7D3-D6B2-476D-9970-D6C3FBBC7A0A}" type="presParOf" srcId="{E368E2B2-3C8D-475F-AB44-D1C242290C37}" destId="{71C7B718-7FF2-4007-B2B4-48936FAF41D2}" srcOrd="3" destOrd="0" presId="urn:microsoft.com/office/officeart/2005/8/layout/hierarchy6"/>
    <dgm:cxn modelId="{115F0ABF-F61F-420E-89A0-FF8344A1580C}" type="presParOf" srcId="{71C7B718-7FF2-4007-B2B4-48936FAF41D2}" destId="{8C98AD67-E77A-464E-B890-9F6CE3515AD4}" srcOrd="0" destOrd="0" presId="urn:microsoft.com/office/officeart/2005/8/layout/hierarchy6"/>
    <dgm:cxn modelId="{3A2EBE14-525D-499C-BBCF-8191EC5CC291}" type="presParOf" srcId="{71C7B718-7FF2-4007-B2B4-48936FAF41D2}" destId="{4BF01967-0443-40FF-A21C-887F660C44CC}" srcOrd="1" destOrd="0" presId="urn:microsoft.com/office/officeart/2005/8/layout/hierarchy6"/>
    <dgm:cxn modelId="{A2C28134-CCAA-4842-BFDB-0F37BB8FA0FD}" type="presParOf" srcId="{E368E2B2-3C8D-475F-AB44-D1C242290C37}" destId="{38ED2DCA-1551-4F84-9A9E-29A948E39DB3}" srcOrd="4" destOrd="0" presId="urn:microsoft.com/office/officeart/2005/8/layout/hierarchy6"/>
    <dgm:cxn modelId="{983662A9-33D0-4E01-A970-54DCA8F87EB6}" type="presParOf" srcId="{E368E2B2-3C8D-475F-AB44-D1C242290C37}" destId="{58FEA2D5-FED4-418F-BAA5-50DF4D7D4621}" srcOrd="5" destOrd="0" presId="urn:microsoft.com/office/officeart/2005/8/layout/hierarchy6"/>
    <dgm:cxn modelId="{BDD2117F-54DA-460F-AD1A-9CC2F583EB31}" type="presParOf" srcId="{58FEA2D5-FED4-418F-BAA5-50DF4D7D4621}" destId="{0F899101-947F-4AF2-9647-0167895A42E3}" srcOrd="0" destOrd="0" presId="urn:microsoft.com/office/officeart/2005/8/layout/hierarchy6"/>
    <dgm:cxn modelId="{912C4851-B9F6-4487-8845-0828759BE60C}" type="presParOf" srcId="{58FEA2D5-FED4-418F-BAA5-50DF4D7D4621}" destId="{D2EB2C0D-980F-4FAD-995E-64A8C4DB7EFF}" srcOrd="1" destOrd="0" presId="urn:microsoft.com/office/officeart/2005/8/layout/hierarchy6"/>
    <dgm:cxn modelId="{7F94B32F-6B58-4330-AB3D-EA0D654DCF15}" type="presParOf" srcId="{509A3E2C-A3C3-4B7A-A0E0-A583AF0467A0}" destId="{5446DCA7-984D-4E59-A000-76E701A4A56F}" srcOrd="4" destOrd="0" presId="urn:microsoft.com/office/officeart/2005/8/layout/hierarchy6"/>
    <dgm:cxn modelId="{3C0E027F-11FB-4F02-94D6-4DB01D002746}" type="presParOf" srcId="{509A3E2C-A3C3-4B7A-A0E0-A583AF0467A0}" destId="{AD15682A-8240-4564-B5FA-3B4A809F8D03}" srcOrd="5" destOrd="0" presId="urn:microsoft.com/office/officeart/2005/8/layout/hierarchy6"/>
    <dgm:cxn modelId="{657049A7-A63B-45B6-9956-DA316B9E69AB}" type="presParOf" srcId="{AD15682A-8240-4564-B5FA-3B4A809F8D03}" destId="{F8759650-53D6-45D9-82F8-9DE0F345E093}" srcOrd="0" destOrd="0" presId="urn:microsoft.com/office/officeart/2005/8/layout/hierarchy6"/>
    <dgm:cxn modelId="{7B8005C1-0916-43B7-B457-13264EAC822F}" type="presParOf" srcId="{AD15682A-8240-4564-B5FA-3B4A809F8D03}" destId="{B808CF9E-CCE5-47F4-AE1F-4D80C491A892}" srcOrd="1" destOrd="0" presId="urn:microsoft.com/office/officeart/2005/8/layout/hierarchy6"/>
    <dgm:cxn modelId="{7941827A-9B66-4BA4-B8D6-DFA9C2F08177}" type="presParOf" srcId="{B808CF9E-CCE5-47F4-AE1F-4D80C491A892}" destId="{CBDC4D92-69A9-4D0E-8A1F-668DE93AC25D}" srcOrd="0" destOrd="0" presId="urn:microsoft.com/office/officeart/2005/8/layout/hierarchy6"/>
    <dgm:cxn modelId="{028E17DC-6008-4506-AA91-CA70449515A3}" type="presParOf" srcId="{B808CF9E-CCE5-47F4-AE1F-4D80C491A892}" destId="{D57C1D4C-17C3-45DA-9796-DCFD602D6377}" srcOrd="1" destOrd="0" presId="urn:microsoft.com/office/officeart/2005/8/layout/hierarchy6"/>
    <dgm:cxn modelId="{07F242BD-1652-4A20-9DC8-EE3135DBDBCA}" type="presParOf" srcId="{D57C1D4C-17C3-45DA-9796-DCFD602D6377}" destId="{E8625C9C-3418-489D-86BE-03C94A2C7EE5}" srcOrd="0" destOrd="0" presId="urn:microsoft.com/office/officeart/2005/8/layout/hierarchy6"/>
    <dgm:cxn modelId="{78F100E3-21AF-4902-A767-0F1B47BAB324}" type="presParOf" srcId="{D57C1D4C-17C3-45DA-9796-DCFD602D6377}" destId="{BC7610F3-87D2-4F53-80CA-9048D40EE14A}" srcOrd="1" destOrd="0" presId="urn:microsoft.com/office/officeart/2005/8/layout/hierarchy6"/>
    <dgm:cxn modelId="{5DA4BC4E-68A5-415A-80D0-61BD524EA5AE}" type="presParOf" srcId="{BC7610F3-87D2-4F53-80CA-9048D40EE14A}" destId="{E03C7B67-4CFE-468A-8D75-99425D56633F}" srcOrd="0" destOrd="0" presId="urn:microsoft.com/office/officeart/2005/8/layout/hierarchy6"/>
    <dgm:cxn modelId="{92AF7CC6-2504-4473-9D9F-C9D138BDD6D5}" type="presParOf" srcId="{BC7610F3-87D2-4F53-80CA-9048D40EE14A}" destId="{B3B2C08F-3884-4279-AEF5-5BCCFC706123}" srcOrd="1" destOrd="0" presId="urn:microsoft.com/office/officeart/2005/8/layout/hierarchy6"/>
    <dgm:cxn modelId="{89138AD7-2968-43D3-AB2B-EFBAAE2F8E6D}" type="presParOf" srcId="{B3B2C08F-3884-4279-AEF5-5BCCFC706123}" destId="{D58E751D-E8DC-458F-9186-36D1D34F4BFB}" srcOrd="0" destOrd="0" presId="urn:microsoft.com/office/officeart/2005/8/layout/hierarchy6"/>
    <dgm:cxn modelId="{D5836BF1-7DED-4DBC-8ADD-6C24A9189AFD}" type="presParOf" srcId="{B3B2C08F-3884-4279-AEF5-5BCCFC706123}" destId="{10D71848-3817-40E6-829E-E42E6E9DD131}" srcOrd="1" destOrd="0" presId="urn:microsoft.com/office/officeart/2005/8/layout/hierarchy6"/>
    <dgm:cxn modelId="{43231114-B7AF-4008-AEE0-05A746C0069D}" type="presParOf" srcId="{BC7610F3-87D2-4F53-80CA-9048D40EE14A}" destId="{BB9470A6-CC57-420E-A64B-9851BD44AFC9}" srcOrd="2" destOrd="0" presId="urn:microsoft.com/office/officeart/2005/8/layout/hierarchy6"/>
    <dgm:cxn modelId="{0FBF52C7-5024-4146-8B76-457089204896}" type="presParOf" srcId="{BC7610F3-87D2-4F53-80CA-9048D40EE14A}" destId="{A51F6545-21CF-4C6A-97AA-86BD2513BAB8}" srcOrd="3" destOrd="0" presId="urn:microsoft.com/office/officeart/2005/8/layout/hierarchy6"/>
    <dgm:cxn modelId="{8EC4CDD9-6AFA-4B0B-8A20-3E8A7F6F3B7C}" type="presParOf" srcId="{A51F6545-21CF-4C6A-97AA-86BD2513BAB8}" destId="{F18022BD-12B7-4E7E-A154-16877E26088E}" srcOrd="0" destOrd="0" presId="urn:microsoft.com/office/officeart/2005/8/layout/hierarchy6"/>
    <dgm:cxn modelId="{E9929803-C4BA-4AAC-AB46-36FBE157BFCA}" type="presParOf" srcId="{A51F6545-21CF-4C6A-97AA-86BD2513BAB8}" destId="{7CCD88B6-8A5F-47AB-A356-8A5AD13DECA9}" srcOrd="1" destOrd="0" presId="urn:microsoft.com/office/officeart/2005/8/layout/hierarchy6"/>
    <dgm:cxn modelId="{CC62A4AF-8520-4A75-AC6E-796055C1607F}" type="presParOf" srcId="{B808CF9E-CCE5-47F4-AE1F-4D80C491A892}" destId="{1DD360E1-0B2D-4DDB-819D-E053D6D2D59E}" srcOrd="2" destOrd="0" presId="urn:microsoft.com/office/officeart/2005/8/layout/hierarchy6"/>
    <dgm:cxn modelId="{FC34AC0E-D009-462A-867E-6FA5D402EF2B}" type="presParOf" srcId="{B808CF9E-CCE5-47F4-AE1F-4D80C491A892}" destId="{F4CAE6A4-C733-4A23-841D-4D509CEDBA93}" srcOrd="3" destOrd="0" presId="urn:microsoft.com/office/officeart/2005/8/layout/hierarchy6"/>
    <dgm:cxn modelId="{12371D07-F8EC-4233-8FB7-48DDD43AC3F1}" type="presParOf" srcId="{F4CAE6A4-C733-4A23-841D-4D509CEDBA93}" destId="{287B8028-0F24-4ED6-B781-74DCCCD705E1}" srcOrd="0" destOrd="0" presId="urn:microsoft.com/office/officeart/2005/8/layout/hierarchy6"/>
    <dgm:cxn modelId="{78FA6811-EF0B-4DE0-A31B-A9958978EB28}" type="presParOf" srcId="{F4CAE6A4-C733-4A23-841D-4D509CEDBA93}" destId="{BFE10658-57DE-4775-9225-3F19CE3F539D}" srcOrd="1" destOrd="0" presId="urn:microsoft.com/office/officeart/2005/8/layout/hierarchy6"/>
    <dgm:cxn modelId="{A91EA53B-3174-44D2-9459-3A10CDAE8B4A}" type="presParOf" srcId="{BFE10658-57DE-4775-9225-3F19CE3F539D}" destId="{B00ADBA1-EF2A-45AC-9CE2-3AD05AD11B6C}" srcOrd="0" destOrd="0" presId="urn:microsoft.com/office/officeart/2005/8/layout/hierarchy6"/>
    <dgm:cxn modelId="{442A1D94-EC15-49E5-B939-0918B663F2E0}" type="presParOf" srcId="{BFE10658-57DE-4775-9225-3F19CE3F539D}" destId="{9293E844-E292-4DEA-B376-2A26814E2EE6}" srcOrd="1" destOrd="0" presId="urn:microsoft.com/office/officeart/2005/8/layout/hierarchy6"/>
    <dgm:cxn modelId="{835A8595-4BB1-4130-A6E8-B4028EBAD161}" type="presParOf" srcId="{9293E844-E292-4DEA-B376-2A26814E2EE6}" destId="{38A420BE-493C-44F5-BFA7-D08AB39A1EFC}" srcOrd="0" destOrd="0" presId="urn:microsoft.com/office/officeart/2005/8/layout/hierarchy6"/>
    <dgm:cxn modelId="{2DF03F52-E0FC-4FD6-A2A0-70133CE708F2}" type="presParOf" srcId="{9293E844-E292-4DEA-B376-2A26814E2EE6}" destId="{0F8B54D7-5478-4C58-8908-E29827F9C3EF}" srcOrd="1" destOrd="0" presId="urn:microsoft.com/office/officeart/2005/8/layout/hierarchy6"/>
    <dgm:cxn modelId="{220665F5-7E2E-41C4-BA41-6F79BCF921E4}" type="presParOf" srcId="{BFE10658-57DE-4775-9225-3F19CE3F539D}" destId="{7F936A23-4ED9-44C0-9C2E-8DF64CD612BD}" srcOrd="2" destOrd="0" presId="urn:microsoft.com/office/officeart/2005/8/layout/hierarchy6"/>
    <dgm:cxn modelId="{F035173B-B9AC-4BF7-ACF8-C597A2E216A6}" type="presParOf" srcId="{BFE10658-57DE-4775-9225-3F19CE3F539D}" destId="{506110D2-1815-442F-A93D-108830A572DE}" srcOrd="3" destOrd="0" presId="urn:microsoft.com/office/officeart/2005/8/layout/hierarchy6"/>
    <dgm:cxn modelId="{C5FA2D3E-F604-4872-9D3A-E81141B44984}" type="presParOf" srcId="{506110D2-1815-442F-A93D-108830A572DE}" destId="{682AEB71-FBE0-42D1-93B8-915B82322E5E}" srcOrd="0" destOrd="0" presId="urn:microsoft.com/office/officeart/2005/8/layout/hierarchy6"/>
    <dgm:cxn modelId="{7D57B4CF-BF50-48F4-BC6B-E74FE90F89B2}" type="presParOf" srcId="{506110D2-1815-442F-A93D-108830A572DE}" destId="{3657FAD7-B411-4F16-925F-CE47706B288C}" srcOrd="1" destOrd="0" presId="urn:microsoft.com/office/officeart/2005/8/layout/hierarchy6"/>
    <dgm:cxn modelId="{EBA01584-7C8D-453C-AE84-B4696F56A381}" type="presParOf" srcId="{509A3E2C-A3C3-4B7A-A0E0-A583AF0467A0}" destId="{CE1A80A4-8EBF-42B5-8772-EDA4F29C8BD9}" srcOrd="6" destOrd="0" presId="urn:microsoft.com/office/officeart/2005/8/layout/hierarchy6"/>
    <dgm:cxn modelId="{AFDF0B5D-B73E-4144-A63E-DF1537E465D3}" type="presParOf" srcId="{509A3E2C-A3C3-4B7A-A0E0-A583AF0467A0}" destId="{C434A067-7517-42CA-822C-33D86261124C}" srcOrd="7" destOrd="0" presId="urn:microsoft.com/office/officeart/2005/8/layout/hierarchy6"/>
    <dgm:cxn modelId="{E26FF46F-B8E4-4DB7-BF89-DE7DBCA8CA8A}" type="presParOf" srcId="{C434A067-7517-42CA-822C-33D86261124C}" destId="{CAD41297-52DF-426D-A128-C00D9EC28A8C}" srcOrd="0" destOrd="0" presId="urn:microsoft.com/office/officeart/2005/8/layout/hierarchy6"/>
    <dgm:cxn modelId="{EF6FDBD3-2F5C-4B9F-A28D-E9A86E1BFB6E}" type="presParOf" srcId="{C434A067-7517-42CA-822C-33D86261124C}" destId="{3FD07773-D9B3-4636-9539-3BFF5BDCE6BC}" srcOrd="1" destOrd="0" presId="urn:microsoft.com/office/officeart/2005/8/layout/hierarchy6"/>
    <dgm:cxn modelId="{E863569F-116B-4489-B1BD-646C3AC2E752}" type="presParOf" srcId="{3FD07773-D9B3-4636-9539-3BFF5BDCE6BC}" destId="{590F1E2D-C48B-4C5F-B629-88D7C4DD8037}" srcOrd="0" destOrd="0" presId="urn:microsoft.com/office/officeart/2005/8/layout/hierarchy6"/>
    <dgm:cxn modelId="{006318B3-D9C6-46FD-9A5D-D6180B861DD3}" type="presParOf" srcId="{3FD07773-D9B3-4636-9539-3BFF5BDCE6BC}" destId="{DF00BD9E-0F97-42F8-9908-0FED69E25FA9}" srcOrd="1" destOrd="0" presId="urn:microsoft.com/office/officeart/2005/8/layout/hierarchy6"/>
    <dgm:cxn modelId="{D76FFA6F-2AD3-4E4E-BA28-F835220FB525}" type="presParOf" srcId="{DF00BD9E-0F97-42F8-9908-0FED69E25FA9}" destId="{8FCC149A-F911-433D-8E1B-6E2AC8975AC7}" srcOrd="0" destOrd="0" presId="urn:microsoft.com/office/officeart/2005/8/layout/hierarchy6"/>
    <dgm:cxn modelId="{41675891-DC55-46A7-85BA-71AB5334D77A}" type="presParOf" srcId="{DF00BD9E-0F97-42F8-9908-0FED69E25FA9}" destId="{AB83976F-E89A-489C-AEDF-4E4E7DC08B4E}" srcOrd="1" destOrd="0" presId="urn:microsoft.com/office/officeart/2005/8/layout/hierarchy6"/>
    <dgm:cxn modelId="{98F49A8E-511E-4844-B05E-842714783ABA}" type="presParOf" srcId="{AB83976F-E89A-489C-AEDF-4E4E7DC08B4E}" destId="{AC3B68D9-930D-4236-946A-329298881F33}" srcOrd="0" destOrd="0" presId="urn:microsoft.com/office/officeart/2005/8/layout/hierarchy6"/>
    <dgm:cxn modelId="{BA7E4F9A-ED9F-41AA-98D2-D75F88140680}" type="presParOf" srcId="{AB83976F-E89A-489C-AEDF-4E4E7DC08B4E}" destId="{2FF040E8-6C6C-42EE-99A6-8821C69FCD9F}" srcOrd="1" destOrd="0" presId="urn:microsoft.com/office/officeart/2005/8/layout/hierarchy6"/>
    <dgm:cxn modelId="{4B3DBD55-5819-4EB0-9D81-BE30CA03CE5D}" type="presParOf" srcId="{2FF040E8-6C6C-42EE-99A6-8821C69FCD9F}" destId="{BAAF4023-8B84-48B1-A7BA-7928170D8204}" srcOrd="0" destOrd="0" presId="urn:microsoft.com/office/officeart/2005/8/layout/hierarchy6"/>
    <dgm:cxn modelId="{FABE2A1E-4502-45C7-A06C-5186C7E29138}" type="presParOf" srcId="{2FF040E8-6C6C-42EE-99A6-8821C69FCD9F}" destId="{6B931431-9A25-4DC7-B5E1-E5523C129416}" srcOrd="1" destOrd="0" presId="urn:microsoft.com/office/officeart/2005/8/layout/hierarchy6"/>
    <dgm:cxn modelId="{72700FDE-6116-4CD5-BE25-48D34069AEE7}" type="presParOf" srcId="{6B931431-9A25-4DC7-B5E1-E5523C129416}" destId="{13263EA4-D1CC-4049-888B-53685DA7D901}" srcOrd="0" destOrd="0" presId="urn:microsoft.com/office/officeart/2005/8/layout/hierarchy6"/>
    <dgm:cxn modelId="{C48B93FA-2B26-4F82-AB85-26CCC1A27E87}" type="presParOf" srcId="{6B931431-9A25-4DC7-B5E1-E5523C129416}" destId="{D69768FC-5C81-40B6-8F26-AECA0856F408}" srcOrd="1" destOrd="0" presId="urn:microsoft.com/office/officeart/2005/8/layout/hierarchy6"/>
    <dgm:cxn modelId="{5A077F58-3DBC-4C97-A639-7813B65A212E}" type="presParOf" srcId="{D69768FC-5C81-40B6-8F26-AECA0856F408}" destId="{1326826C-EA65-4267-9F11-DE44109A5705}" srcOrd="0" destOrd="0" presId="urn:microsoft.com/office/officeart/2005/8/layout/hierarchy6"/>
    <dgm:cxn modelId="{4E6B56C4-CCB6-4314-AD4A-CA29BE18403F}" type="presParOf" srcId="{D69768FC-5C81-40B6-8F26-AECA0856F408}" destId="{5DCD3EF4-EB8C-4E24-BCEB-6EB2CA3AE806}" srcOrd="1" destOrd="0" presId="urn:microsoft.com/office/officeart/2005/8/layout/hierarchy6"/>
    <dgm:cxn modelId="{BA498726-EEF9-464B-83C5-20FE100C3A09}" type="presParOf" srcId="{5DCD3EF4-EB8C-4E24-BCEB-6EB2CA3AE806}" destId="{1BE501EE-FACF-4691-BCC2-AA4E2B0D4235}" srcOrd="0" destOrd="0" presId="urn:microsoft.com/office/officeart/2005/8/layout/hierarchy6"/>
    <dgm:cxn modelId="{FFC626C4-0E5F-4202-AA57-1B8180E4A340}" type="presParOf" srcId="{5DCD3EF4-EB8C-4E24-BCEB-6EB2CA3AE806}" destId="{8B1FB551-B32F-4FD6-A36B-8EB1C8575401}" srcOrd="1" destOrd="0" presId="urn:microsoft.com/office/officeart/2005/8/layout/hierarchy6"/>
    <dgm:cxn modelId="{6F81EF6F-66AC-4A35-B4DE-F722E3ED9DAA}" type="presParOf" srcId="{8B1FB551-B32F-4FD6-A36B-8EB1C8575401}" destId="{CAFCDE42-7B7C-4420-A63B-F7B103604A51}" srcOrd="0" destOrd="0" presId="urn:microsoft.com/office/officeart/2005/8/layout/hierarchy6"/>
    <dgm:cxn modelId="{459FBD67-E273-4D0E-B150-94B22F26E1B5}" type="presParOf" srcId="{8B1FB551-B32F-4FD6-A36B-8EB1C8575401}" destId="{38D243F7-F4D9-4AA5-8B1B-3AA39E953AC8}" srcOrd="1" destOrd="0" presId="urn:microsoft.com/office/officeart/2005/8/layout/hierarchy6"/>
    <dgm:cxn modelId="{9B97AC44-E7BE-49C0-906E-E026E74CBC40}" type="presParOf" srcId="{5DCD3EF4-EB8C-4E24-BCEB-6EB2CA3AE806}" destId="{123BBD49-70A0-4A7E-BFD2-B5B6D8D86DA8}" srcOrd="2" destOrd="0" presId="urn:microsoft.com/office/officeart/2005/8/layout/hierarchy6"/>
    <dgm:cxn modelId="{BA89C0D8-89B7-410C-9400-2B97A13F594C}" type="presParOf" srcId="{5DCD3EF4-EB8C-4E24-BCEB-6EB2CA3AE806}" destId="{40808C5F-935A-43FB-9691-050F8DB0879B}" srcOrd="3" destOrd="0" presId="urn:microsoft.com/office/officeart/2005/8/layout/hierarchy6"/>
    <dgm:cxn modelId="{3E513314-4480-4BCB-94DF-DAAB25DF8B9D}" type="presParOf" srcId="{40808C5F-935A-43FB-9691-050F8DB0879B}" destId="{A3001164-E98A-471F-9DA0-E1E5561CE243}" srcOrd="0" destOrd="0" presId="urn:microsoft.com/office/officeart/2005/8/layout/hierarchy6"/>
    <dgm:cxn modelId="{8F8FC60D-31E6-4B98-93ED-5297F3696AC1}" type="presParOf" srcId="{40808C5F-935A-43FB-9691-050F8DB0879B}" destId="{4940D145-F734-4794-9041-8716D19156B3}" srcOrd="1" destOrd="0" presId="urn:microsoft.com/office/officeart/2005/8/layout/hierarchy6"/>
    <dgm:cxn modelId="{F5FB695C-BB9C-4116-B2E9-84EBF3ABE3D0}" type="presParOf" srcId="{4940D145-F734-4794-9041-8716D19156B3}" destId="{99FD7255-D6EA-4D14-9DBD-683425716B9A}" srcOrd="0" destOrd="0" presId="urn:microsoft.com/office/officeart/2005/8/layout/hierarchy6"/>
    <dgm:cxn modelId="{6743739B-F1AB-4F94-8416-2CBE7B4FE3CF}" type="presParOf" srcId="{4940D145-F734-4794-9041-8716D19156B3}" destId="{08EC8887-B0F5-43A0-B227-CEF5B255D793}" srcOrd="1" destOrd="0" presId="urn:microsoft.com/office/officeart/2005/8/layout/hierarchy6"/>
    <dgm:cxn modelId="{270924F7-2063-4211-9AD5-1904BC06A346}" type="presParOf" srcId="{08EC8887-B0F5-43A0-B227-CEF5B255D793}" destId="{4CE7DA19-F0D8-4F0A-B221-D5062AB78289}" srcOrd="0" destOrd="0" presId="urn:microsoft.com/office/officeart/2005/8/layout/hierarchy6"/>
    <dgm:cxn modelId="{4B0B5E05-CE5D-4896-BB0D-38D81C007F5D}" type="presParOf" srcId="{08EC8887-B0F5-43A0-B227-CEF5B255D793}" destId="{CD5280D6-A5EF-49E5-BBCF-6B1CD52C8B66}" srcOrd="1" destOrd="0" presId="urn:microsoft.com/office/officeart/2005/8/layout/hierarchy6"/>
    <dgm:cxn modelId="{233F25B4-8AD1-4DA9-9214-00D85F8A82EA}" type="presParOf" srcId="{4940D145-F734-4794-9041-8716D19156B3}" destId="{645D66CC-0704-4DB9-A787-D635F54CA72D}" srcOrd="2" destOrd="0" presId="urn:microsoft.com/office/officeart/2005/8/layout/hierarchy6"/>
    <dgm:cxn modelId="{7CE91EAE-7A06-4515-AF35-9BEEEC75F5E8}" type="presParOf" srcId="{4940D145-F734-4794-9041-8716D19156B3}" destId="{1F3167F4-D9E3-4F80-9E1F-CE68CBCC2693}" srcOrd="3" destOrd="0" presId="urn:microsoft.com/office/officeart/2005/8/layout/hierarchy6"/>
    <dgm:cxn modelId="{F6084837-CCD5-4B91-A4A2-CAE8941F3923}" type="presParOf" srcId="{1F3167F4-D9E3-4F80-9E1F-CE68CBCC2693}" destId="{4386A2CC-1620-4D81-B4C1-5B733D2573E9}" srcOrd="0" destOrd="0" presId="urn:microsoft.com/office/officeart/2005/8/layout/hierarchy6"/>
    <dgm:cxn modelId="{F05CA269-EBCF-46F8-AFC6-8D7EF4C27320}" type="presParOf" srcId="{1F3167F4-D9E3-4F80-9E1F-CE68CBCC2693}" destId="{8F2C0B90-D79A-4866-A553-B7A0321A2F02}" srcOrd="1" destOrd="0" presId="urn:microsoft.com/office/officeart/2005/8/layout/hierarchy6"/>
    <dgm:cxn modelId="{2ADEBB92-26E3-44A7-9072-BD1C4CD8E023}" type="presParOf" srcId="{5DCD3EF4-EB8C-4E24-BCEB-6EB2CA3AE806}" destId="{51693A4D-F932-4F35-960E-FF53AF8F72E8}" srcOrd="4" destOrd="0" presId="urn:microsoft.com/office/officeart/2005/8/layout/hierarchy6"/>
    <dgm:cxn modelId="{863F9212-F345-4E65-A981-1F9847FCF556}" type="presParOf" srcId="{5DCD3EF4-EB8C-4E24-BCEB-6EB2CA3AE806}" destId="{DD3074FF-5F5A-4E65-9280-6E87D64827D0}" srcOrd="5" destOrd="0" presId="urn:microsoft.com/office/officeart/2005/8/layout/hierarchy6"/>
    <dgm:cxn modelId="{04628672-A1C7-401C-B8F7-69C6AD3A0B1D}" type="presParOf" srcId="{DD3074FF-5F5A-4E65-9280-6E87D64827D0}" destId="{52CDCAC1-C77B-4688-A6BD-82B84CC477AA}" srcOrd="0" destOrd="0" presId="urn:microsoft.com/office/officeart/2005/8/layout/hierarchy6"/>
    <dgm:cxn modelId="{495CC4A7-5290-4222-A242-5BEF1F39F1DE}" type="presParOf" srcId="{DD3074FF-5F5A-4E65-9280-6E87D64827D0}" destId="{D00C1737-6EAD-4AA9-B025-465F5335E0C8}" srcOrd="1" destOrd="0" presId="urn:microsoft.com/office/officeart/2005/8/layout/hierarchy6"/>
    <dgm:cxn modelId="{F5BC79B1-A413-4CCB-8D35-51423A2E3EF2}" type="presParOf" srcId="{3FD07773-D9B3-4636-9539-3BFF5BDCE6BC}" destId="{2A787D51-32ED-4D02-8DC6-D1D4F10D96BF}" srcOrd="2" destOrd="0" presId="urn:microsoft.com/office/officeart/2005/8/layout/hierarchy6"/>
    <dgm:cxn modelId="{4637C1E1-15B2-4412-AD7C-91D364B4BC40}" type="presParOf" srcId="{3FD07773-D9B3-4636-9539-3BFF5BDCE6BC}" destId="{8FEBBD98-9D91-4DFD-BA4C-D3324B2C9BCC}" srcOrd="3" destOrd="0" presId="urn:microsoft.com/office/officeart/2005/8/layout/hierarchy6"/>
    <dgm:cxn modelId="{083D2203-0C13-4626-96D5-64AA1D45A424}" type="presParOf" srcId="{8FEBBD98-9D91-4DFD-BA4C-D3324B2C9BCC}" destId="{FEA7E2E7-0BEA-474A-835E-CF95E1D6711A}" srcOrd="0" destOrd="0" presId="urn:microsoft.com/office/officeart/2005/8/layout/hierarchy6"/>
    <dgm:cxn modelId="{0DF4225B-BAFD-4DD7-978F-BD2D2D7C050B}" type="presParOf" srcId="{8FEBBD98-9D91-4DFD-BA4C-D3324B2C9BCC}" destId="{C60EFA6E-03B0-425E-A5C5-A30C1A3B3CD3}" srcOrd="1" destOrd="0" presId="urn:microsoft.com/office/officeart/2005/8/layout/hierarchy6"/>
    <dgm:cxn modelId="{0A5C1121-F561-4F64-8FE7-5142FD965D25}" type="presParOf" srcId="{C60EFA6E-03B0-425E-A5C5-A30C1A3B3CD3}" destId="{A44769A7-8C08-4B6C-A2EC-05895846FCDE}" srcOrd="0" destOrd="0" presId="urn:microsoft.com/office/officeart/2005/8/layout/hierarchy6"/>
    <dgm:cxn modelId="{B6DC3F44-1F27-47A0-9FA0-3FA00939E1FD}" type="presParOf" srcId="{C60EFA6E-03B0-425E-A5C5-A30C1A3B3CD3}" destId="{BFC8D561-49C6-44B3-A5F7-8CDE4468134C}" srcOrd="1" destOrd="0" presId="urn:microsoft.com/office/officeart/2005/8/layout/hierarchy6"/>
    <dgm:cxn modelId="{257F3754-C55B-4115-9C70-E72CE48E2EA8}" type="presParOf" srcId="{BFC8D561-49C6-44B3-A5F7-8CDE4468134C}" destId="{D23E0AC0-DADA-442B-B5F0-EF94B45D4DF3}" srcOrd="0" destOrd="0" presId="urn:microsoft.com/office/officeart/2005/8/layout/hierarchy6"/>
    <dgm:cxn modelId="{7EA7C09E-E91D-444E-A5E8-1016B5157FE6}" type="presParOf" srcId="{BFC8D561-49C6-44B3-A5F7-8CDE4468134C}" destId="{A284DDC8-386A-4F5B-8682-5179C56446EE}" srcOrd="1" destOrd="0" presId="urn:microsoft.com/office/officeart/2005/8/layout/hierarchy6"/>
    <dgm:cxn modelId="{B41F0FE6-485F-483D-9293-56433CAFE306}" type="presParOf" srcId="{3FD07773-D9B3-4636-9539-3BFF5BDCE6BC}" destId="{EEFE7D0F-E999-4DF2-89AE-65DEBAFAB3E4}" srcOrd="4" destOrd="0" presId="urn:microsoft.com/office/officeart/2005/8/layout/hierarchy6"/>
    <dgm:cxn modelId="{BD5F3458-D9BB-4995-B7B3-2BC2900E016A}" type="presParOf" srcId="{3FD07773-D9B3-4636-9539-3BFF5BDCE6BC}" destId="{012852BA-8313-473F-8C36-8A18BC3B509F}" srcOrd="5" destOrd="0" presId="urn:microsoft.com/office/officeart/2005/8/layout/hierarchy6"/>
    <dgm:cxn modelId="{316E9C5A-D1DE-4A20-A7E7-E56080D56791}" type="presParOf" srcId="{012852BA-8313-473F-8C36-8A18BC3B509F}" destId="{5A03D8B4-B5BE-462C-9E6A-0F85C7FC063C}" srcOrd="0" destOrd="0" presId="urn:microsoft.com/office/officeart/2005/8/layout/hierarchy6"/>
    <dgm:cxn modelId="{BE07D45A-5E72-46FF-BB07-E04DC930C114}" type="presParOf" srcId="{012852BA-8313-473F-8C36-8A18BC3B509F}" destId="{09234ADB-77DD-474B-AC62-7D6342D422A8}" srcOrd="1" destOrd="0" presId="urn:microsoft.com/office/officeart/2005/8/layout/hierarchy6"/>
    <dgm:cxn modelId="{E81D8DA8-6D27-4354-9AAC-3CCDF7417C9F}" type="presParOf" srcId="{09234ADB-77DD-474B-AC62-7D6342D422A8}" destId="{9A65F7DD-D91F-4E31-B5DC-94A20E55E6F6}" srcOrd="0" destOrd="0" presId="urn:microsoft.com/office/officeart/2005/8/layout/hierarchy6"/>
    <dgm:cxn modelId="{953D6AA7-87A7-4D7E-A0BA-A9FAC9058EBE}" type="presParOf" srcId="{09234ADB-77DD-474B-AC62-7D6342D422A8}" destId="{3E2109D4-3F36-4203-AC64-4EC1518317A1}" srcOrd="1" destOrd="0" presId="urn:microsoft.com/office/officeart/2005/8/layout/hierarchy6"/>
    <dgm:cxn modelId="{50418E25-9AEB-4A7C-9394-2D40CC991994}" type="presParOf" srcId="{3E2109D4-3F36-4203-AC64-4EC1518317A1}" destId="{621CB6CD-2E0D-4671-A1F7-A205E188DB4A}" srcOrd="0" destOrd="0" presId="urn:microsoft.com/office/officeart/2005/8/layout/hierarchy6"/>
    <dgm:cxn modelId="{09A905C1-549B-4118-BF56-B256F22235BE}" type="presParOf" srcId="{3E2109D4-3F36-4203-AC64-4EC1518317A1}" destId="{E54AB397-9586-4275-A8A3-5E0A43756F42}" srcOrd="1" destOrd="0" presId="urn:microsoft.com/office/officeart/2005/8/layout/hierarchy6"/>
    <dgm:cxn modelId="{05684DF5-E95C-4BCD-8237-479C36D87224}" type="presParOf" srcId="{B9A50B79-7ED2-4CFB-B9FC-64FA563274F9}" destId="{DC3773A5-AC13-4894-A003-C89E287B707E}"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82CD3D5D-ED24-4938-BBD1-D648DA95A7C0}">
      <dgm:prSet/>
      <dgm:spPr/>
      <dgm:t>
        <a:bodyPr/>
        <a:lstStyle/>
        <a:p>
          <a:r>
            <a:rPr lang="en-GB" dirty="0"/>
            <a:t>Kant</a:t>
          </a:r>
        </a:p>
      </dgm:t>
    </dgm:pt>
    <dgm:pt modelId="{59669B11-5D5E-4C59-A897-E759E7C811DC}" type="parTrans" cxnId="{4D795FD7-4EED-40B5-9642-E2F3214005A6}">
      <dgm:prSet/>
      <dgm:spPr/>
      <dgm:t>
        <a:bodyPr/>
        <a:lstStyle/>
        <a:p>
          <a:endParaRPr lang="en-GB"/>
        </a:p>
      </dgm:t>
    </dgm:pt>
    <dgm:pt modelId="{DB90CD26-2444-48EF-9A00-23F66931FF29}" type="sibTrans" cxnId="{4D795FD7-4EED-40B5-9642-E2F3214005A6}">
      <dgm:prSet/>
      <dgm:spPr/>
      <dgm:t>
        <a:bodyPr/>
        <a:lstStyle/>
        <a:p>
          <a:endParaRPr lang="en-GB"/>
        </a:p>
      </dgm:t>
    </dgm:pt>
    <dgm:pt modelId="{42576359-0B07-499C-B479-2694C45225BF}">
      <dgm:prSet/>
      <dgm:spPr/>
      <dgm:t>
        <a:bodyPr/>
        <a:lstStyle/>
        <a:p>
          <a:r>
            <a:rPr lang="en-GB" dirty="0"/>
            <a:t>Duty</a:t>
          </a:r>
        </a:p>
      </dgm:t>
    </dgm:pt>
    <dgm:pt modelId="{9E424320-A925-422C-BC3F-0D9EFD685FDF}" type="parTrans" cxnId="{8EEDBD55-8818-429F-BC49-FFE834D488AB}">
      <dgm:prSet/>
      <dgm:spPr/>
      <dgm:t>
        <a:bodyPr/>
        <a:lstStyle/>
        <a:p>
          <a:endParaRPr lang="en-GB"/>
        </a:p>
      </dgm:t>
    </dgm:pt>
    <dgm:pt modelId="{A6513FA1-7542-4C55-BC9B-65EF8E562684}" type="sibTrans" cxnId="{8EEDBD55-8818-429F-BC49-FFE834D488AB}">
      <dgm:prSet/>
      <dgm:spPr/>
      <dgm:t>
        <a:bodyPr/>
        <a:lstStyle/>
        <a:p>
          <a:endParaRPr lang="en-GB"/>
        </a:p>
      </dgm:t>
    </dgm:pt>
    <dgm:pt modelId="{247A81FC-0391-401C-9434-1E8929A3729C}">
      <dgm:prSet/>
      <dgm:spPr/>
      <dgm:t>
        <a:bodyPr/>
        <a:lstStyle/>
        <a:p>
          <a:r>
            <a:rPr lang="en-GB" dirty="0"/>
            <a:t>Categorical</a:t>
          </a:r>
        </a:p>
      </dgm:t>
    </dgm:pt>
    <dgm:pt modelId="{DC775470-2DCF-4A58-AF0B-CED74ABA1916}" type="parTrans" cxnId="{5209314A-7060-4ECE-8756-6A387779925B}">
      <dgm:prSet/>
      <dgm:spPr/>
      <dgm:t>
        <a:bodyPr/>
        <a:lstStyle/>
        <a:p>
          <a:endParaRPr lang="en-GB"/>
        </a:p>
      </dgm:t>
    </dgm:pt>
    <dgm:pt modelId="{312850A8-0DEF-4FD1-A4C8-B7A84D70BC47}" type="sibTrans" cxnId="{5209314A-7060-4ECE-8756-6A387779925B}">
      <dgm:prSet/>
      <dgm:spPr/>
      <dgm:t>
        <a:bodyPr/>
        <a:lstStyle/>
        <a:p>
          <a:endParaRPr lang="en-GB"/>
        </a:p>
      </dgm:t>
    </dgm:pt>
    <dgm:pt modelId="{2992FFD9-0105-4919-A236-87CD964B1861}">
      <dgm:prSet/>
      <dgm:spPr/>
      <dgm:t>
        <a:bodyPr/>
        <a:lstStyle/>
        <a:p>
          <a:r>
            <a:rPr lang="en-GB" dirty="0"/>
            <a:t>Hypothetical</a:t>
          </a:r>
        </a:p>
      </dgm:t>
    </dgm:pt>
    <dgm:pt modelId="{FE2775AF-26B7-46D6-AB56-400922C01651}" type="parTrans" cxnId="{8A5BA53B-BC87-427D-BC95-198E7859BED1}">
      <dgm:prSet/>
      <dgm:spPr/>
      <dgm:t>
        <a:bodyPr/>
        <a:lstStyle/>
        <a:p>
          <a:endParaRPr lang="en-GB"/>
        </a:p>
      </dgm:t>
    </dgm:pt>
    <dgm:pt modelId="{8392CE09-F7CA-4F38-AF3E-AB6E60A73DA7}" type="sibTrans" cxnId="{8A5BA53B-BC87-427D-BC95-198E7859BED1}">
      <dgm:prSet/>
      <dgm:spPr/>
      <dgm:t>
        <a:bodyPr/>
        <a:lstStyle/>
        <a:p>
          <a:endParaRPr lang="en-GB"/>
        </a:p>
      </dgm:t>
    </dgm:pt>
    <dgm:pt modelId="{CDC48408-7BB0-4437-9EE9-9C863E4CC9D8}">
      <dgm:prSet/>
      <dgm:spPr/>
      <dgm:t>
        <a:bodyPr/>
        <a:lstStyle/>
        <a:p>
          <a:r>
            <a:rPr lang="en-GB" dirty="0"/>
            <a:t>Good Will</a:t>
          </a:r>
        </a:p>
      </dgm:t>
    </dgm:pt>
    <dgm:pt modelId="{52649C47-A38D-4CA3-986A-9E3D1AE6F3EC}" type="parTrans" cxnId="{DD441BE4-6A8C-4E45-AF40-BBA04B4814BC}">
      <dgm:prSet/>
      <dgm:spPr/>
      <dgm:t>
        <a:bodyPr/>
        <a:lstStyle/>
        <a:p>
          <a:endParaRPr lang="en-GB"/>
        </a:p>
      </dgm:t>
    </dgm:pt>
    <dgm:pt modelId="{E07677D1-4B34-4192-8E16-25B9168ABA09}" type="sibTrans" cxnId="{DD441BE4-6A8C-4E45-AF40-BBA04B4814BC}">
      <dgm:prSet/>
      <dgm:spPr/>
      <dgm:t>
        <a:bodyPr/>
        <a:lstStyle/>
        <a:p>
          <a:endParaRPr lang="en-GB"/>
        </a:p>
      </dgm:t>
    </dgm:pt>
    <dgm:pt modelId="{2F28E1AB-8FF4-4B98-A4EF-CD10D97ECFF0}">
      <dgm:prSet/>
      <dgm:spPr/>
      <dgm:t>
        <a:bodyPr/>
        <a:lstStyle/>
        <a:p>
          <a:r>
            <a:rPr lang="en-GB" dirty="0"/>
            <a:t>Universal Law</a:t>
          </a:r>
        </a:p>
      </dgm:t>
    </dgm:pt>
    <dgm:pt modelId="{B41198DC-4199-40B1-A7B1-8B8F9AFD3346}" type="parTrans" cxnId="{77C8BDC7-8940-44EB-B168-2961A0F502B1}">
      <dgm:prSet/>
      <dgm:spPr/>
      <dgm:t>
        <a:bodyPr/>
        <a:lstStyle/>
        <a:p>
          <a:endParaRPr lang="en-GB"/>
        </a:p>
      </dgm:t>
    </dgm:pt>
    <dgm:pt modelId="{3D35A68F-940B-415B-BE94-B8281B5392A4}" type="sibTrans" cxnId="{77C8BDC7-8940-44EB-B168-2961A0F502B1}">
      <dgm:prSet/>
      <dgm:spPr/>
      <dgm:t>
        <a:bodyPr/>
        <a:lstStyle/>
        <a:p>
          <a:endParaRPr lang="en-GB"/>
        </a:p>
      </dgm:t>
    </dgm:pt>
    <dgm:pt modelId="{580A1BDF-C5F5-4605-923F-20380CE2B7A8}">
      <dgm:prSet/>
      <dgm:spPr/>
      <dgm:t>
        <a:bodyPr/>
        <a:lstStyle/>
        <a:p>
          <a:r>
            <a:rPr lang="en-GB" dirty="0"/>
            <a:t>Ends</a:t>
          </a:r>
        </a:p>
      </dgm:t>
    </dgm:pt>
    <dgm:pt modelId="{D5CEDD14-90EB-4414-800D-EB88426F33F4}" type="parTrans" cxnId="{A89E4E3A-E4EE-452F-AB91-8974509E3D97}">
      <dgm:prSet/>
      <dgm:spPr/>
      <dgm:t>
        <a:bodyPr/>
        <a:lstStyle/>
        <a:p>
          <a:endParaRPr lang="en-GB"/>
        </a:p>
      </dgm:t>
    </dgm:pt>
    <dgm:pt modelId="{A760F729-2469-47E9-BC0B-844B35376FED}" type="sibTrans" cxnId="{A89E4E3A-E4EE-452F-AB91-8974509E3D97}">
      <dgm:prSet/>
      <dgm:spPr/>
      <dgm:t>
        <a:bodyPr/>
        <a:lstStyle/>
        <a:p>
          <a:endParaRPr lang="en-GB"/>
        </a:p>
      </dgm:t>
    </dgm:pt>
    <dgm:pt modelId="{213C810B-5520-4E88-A76C-2E5DB6AF645D}">
      <dgm:prSet/>
      <dgm:spPr/>
      <dgm:t>
        <a:bodyPr/>
        <a:lstStyle/>
        <a:p>
          <a:r>
            <a:rPr lang="en-GB" dirty="0"/>
            <a:t>Means</a:t>
          </a:r>
        </a:p>
      </dgm:t>
    </dgm:pt>
    <dgm:pt modelId="{2C2E7B61-62B6-4E7C-AD96-B45ECCD9F037}" type="parTrans" cxnId="{7954DB0C-7766-4B67-A7FC-5EA35C5181A5}">
      <dgm:prSet/>
      <dgm:spPr/>
      <dgm:t>
        <a:bodyPr/>
        <a:lstStyle/>
        <a:p>
          <a:endParaRPr lang="en-GB"/>
        </a:p>
      </dgm:t>
    </dgm:pt>
    <dgm:pt modelId="{09EDB8D8-2E10-49B2-98F0-B68D5CDFBBF2}" type="sibTrans" cxnId="{7954DB0C-7766-4B67-A7FC-5EA35C5181A5}">
      <dgm:prSet/>
      <dgm:spPr/>
      <dgm:t>
        <a:bodyPr/>
        <a:lstStyle/>
        <a:p>
          <a:endParaRPr lang="en-GB"/>
        </a:p>
      </dgm:t>
    </dgm:pt>
    <dgm:pt modelId="{D4D26E7C-A06C-420F-9169-517CEBDF2272}">
      <dgm:prSet/>
      <dgm:spPr/>
      <dgm:t>
        <a:bodyPr/>
        <a:lstStyle/>
        <a:p>
          <a:r>
            <a:rPr lang="en-GB" dirty="0"/>
            <a:t>Kingdom of Ends</a:t>
          </a:r>
        </a:p>
      </dgm:t>
    </dgm:pt>
    <dgm:pt modelId="{9DCA745B-8E4D-49FD-BE9B-93643579EA6F}" type="parTrans" cxnId="{D0876B74-677F-45D4-B123-ED01270E079A}">
      <dgm:prSet/>
      <dgm:spPr/>
      <dgm:t>
        <a:bodyPr/>
        <a:lstStyle/>
        <a:p>
          <a:endParaRPr lang="en-GB"/>
        </a:p>
      </dgm:t>
    </dgm:pt>
    <dgm:pt modelId="{F340DCCB-B432-41AE-A14C-E821935E100A}" type="sibTrans" cxnId="{D0876B74-677F-45D4-B123-ED01270E079A}">
      <dgm:prSet/>
      <dgm:spPr/>
      <dgm:t>
        <a:bodyPr/>
        <a:lstStyle/>
        <a:p>
          <a:endParaRPr lang="en-GB"/>
        </a:p>
      </dgm:t>
    </dgm:pt>
    <dgm:pt modelId="{DFEABC36-AB80-4D9C-A364-85D75D66941F}">
      <dgm:prSet/>
      <dgm:spPr/>
      <dgm:t>
        <a:bodyPr/>
        <a:lstStyle/>
        <a:p>
          <a:r>
            <a:rPr lang="en-GB" dirty="0"/>
            <a:t>Prima Facie Duties</a:t>
          </a:r>
        </a:p>
      </dgm:t>
    </dgm:pt>
    <dgm:pt modelId="{F6D62BDC-BE2B-44C7-8005-A6B9C9000177}" type="parTrans" cxnId="{7DA43E48-FDE0-4EC9-B00E-22B986FECBDC}">
      <dgm:prSet/>
      <dgm:spPr/>
      <dgm:t>
        <a:bodyPr/>
        <a:lstStyle/>
        <a:p>
          <a:endParaRPr lang="en-GB"/>
        </a:p>
      </dgm:t>
    </dgm:pt>
    <dgm:pt modelId="{84392882-26AC-45CE-A3B0-43CC89E3C608}" type="sibTrans" cxnId="{7DA43E48-FDE0-4EC9-B00E-22B986FECBDC}">
      <dgm:prSet/>
      <dgm:spPr/>
      <dgm:t>
        <a:bodyPr/>
        <a:lstStyle/>
        <a:p>
          <a:endParaRPr lang="en-GB"/>
        </a:p>
      </dgm:t>
    </dgm:pt>
    <dgm:pt modelId="{A17C03C9-96EA-4E3D-8580-2DD80FFBB3EE}">
      <dgm:prSet/>
      <dgm:spPr/>
      <dgm:t>
        <a:bodyPr/>
        <a:lstStyle/>
        <a:p>
          <a:r>
            <a:rPr lang="en-GB" i="1" dirty="0" err="1"/>
            <a:t>Summum</a:t>
          </a:r>
          <a:r>
            <a:rPr lang="en-GB" i="1" dirty="0"/>
            <a:t> </a:t>
          </a:r>
          <a:r>
            <a:rPr lang="en-GB" i="1" dirty="0" err="1"/>
            <a:t>Bonum</a:t>
          </a:r>
          <a:endParaRPr lang="en-GB" i="1" dirty="0"/>
        </a:p>
      </dgm:t>
    </dgm:pt>
    <dgm:pt modelId="{B676704D-C3F8-4434-AD50-F56C2EBEDBE4}" type="parTrans" cxnId="{1763D766-0907-450C-A860-993CF6B908A7}">
      <dgm:prSet/>
      <dgm:spPr/>
      <dgm:t>
        <a:bodyPr/>
        <a:lstStyle/>
        <a:p>
          <a:endParaRPr lang="en-GB"/>
        </a:p>
      </dgm:t>
    </dgm:pt>
    <dgm:pt modelId="{A11A5F63-7056-40BF-BE61-93FE9EC81EAE}" type="sibTrans" cxnId="{1763D766-0907-450C-A860-993CF6B908A7}">
      <dgm:prSet/>
      <dgm:spPr/>
      <dgm:t>
        <a:bodyPr/>
        <a:lstStyle/>
        <a:p>
          <a:endParaRPr lang="en-GB"/>
        </a:p>
      </dgm:t>
    </dgm:pt>
    <dgm:pt modelId="{E162153B-E051-4719-9482-1DB02F0FAC86}">
      <dgm:prSet/>
      <dgm:spPr/>
      <dgm:t>
        <a:bodyPr/>
        <a:lstStyle/>
        <a:p>
          <a:r>
            <a:rPr lang="en-GB" dirty="0"/>
            <a:t>Practical Reasoning</a:t>
          </a:r>
        </a:p>
      </dgm:t>
    </dgm:pt>
    <dgm:pt modelId="{D49FEB22-AEEF-46FA-966A-812A16CC7A3F}" type="parTrans" cxnId="{4CA8F313-8A3E-4E7F-9894-5D11949861B5}">
      <dgm:prSet/>
      <dgm:spPr/>
      <dgm:t>
        <a:bodyPr/>
        <a:lstStyle/>
        <a:p>
          <a:endParaRPr lang="en-GB"/>
        </a:p>
      </dgm:t>
    </dgm:pt>
    <dgm:pt modelId="{3525D529-CABB-4701-B7E2-4E97B7223558}" type="sibTrans" cxnId="{4CA8F313-8A3E-4E7F-9894-5D11949861B5}">
      <dgm:prSet/>
      <dgm:spPr/>
      <dgm:t>
        <a:bodyPr/>
        <a:lstStyle/>
        <a:p>
          <a:endParaRPr lang="en-GB"/>
        </a:p>
      </dgm:t>
    </dgm:pt>
    <dgm:pt modelId="{3B7F3DC1-B4CF-44A1-9DF0-6D16FA74A58C}">
      <dgm:prSet/>
      <dgm:spPr/>
      <dgm:t>
        <a:bodyPr/>
        <a:lstStyle/>
        <a:p>
          <a:r>
            <a:rPr lang="en-GB" dirty="0"/>
            <a:t>W.D. Ross</a:t>
          </a:r>
        </a:p>
      </dgm:t>
    </dgm:pt>
    <dgm:pt modelId="{919E7D07-D1D4-450C-9A78-8A43781BD597}" type="parTrans" cxnId="{62502C7C-67E3-41FB-9C5B-FBE59B743FC0}">
      <dgm:prSet/>
      <dgm:spPr/>
      <dgm:t>
        <a:bodyPr/>
        <a:lstStyle/>
        <a:p>
          <a:endParaRPr lang="en-GB"/>
        </a:p>
      </dgm:t>
    </dgm:pt>
    <dgm:pt modelId="{D081ED72-4ECF-4918-98BB-3424079F27F1}" type="sibTrans" cxnId="{62502C7C-67E3-41FB-9C5B-FBE59B743FC0}">
      <dgm:prSet/>
      <dgm:spPr/>
      <dgm:t>
        <a:bodyPr/>
        <a:lstStyle/>
        <a:p>
          <a:endParaRPr lang="en-GB"/>
        </a:p>
      </dgm:t>
    </dgm:pt>
    <dgm:pt modelId="{A6B0804C-BD2C-4AAF-9141-82958B983925}">
      <dgm:prSet/>
      <dgm:spPr/>
      <dgm:t>
        <a:bodyPr/>
        <a:lstStyle/>
        <a:p>
          <a:r>
            <a:rPr lang="en-GB" dirty="0"/>
            <a:t>Macintyre</a:t>
          </a:r>
        </a:p>
      </dgm:t>
    </dgm:pt>
    <dgm:pt modelId="{E594BE2E-73E8-4692-9DA9-47AE36FC9B7E}" type="parTrans" cxnId="{F6442411-D972-40D1-BFC6-D502BA5FB9D4}">
      <dgm:prSet/>
      <dgm:spPr/>
      <dgm:t>
        <a:bodyPr/>
        <a:lstStyle/>
        <a:p>
          <a:endParaRPr lang="en-GB"/>
        </a:p>
      </dgm:t>
    </dgm:pt>
    <dgm:pt modelId="{F68367AC-4858-4BE3-92C3-981C72A96629}" type="sibTrans" cxnId="{F6442411-D972-40D1-BFC6-D502BA5FB9D4}">
      <dgm:prSet/>
      <dgm:spPr/>
      <dgm:t>
        <a:bodyPr/>
        <a:lstStyle/>
        <a:p>
          <a:endParaRPr lang="en-GB"/>
        </a:p>
      </dgm:t>
    </dgm:pt>
    <dgm:pt modelId="{9F17810B-9D7B-431A-B8A5-A25F83544368}">
      <dgm:prSet/>
      <dgm:spPr/>
      <dgm:t>
        <a:bodyPr/>
        <a:lstStyle/>
        <a:p>
          <a:r>
            <a:rPr lang="en-GB" dirty="0"/>
            <a:t>Maxim</a:t>
          </a:r>
        </a:p>
      </dgm:t>
    </dgm:pt>
    <dgm:pt modelId="{E4C9D975-DBC2-4E23-9A15-AC7225B4ADF7}" type="parTrans" cxnId="{E4F3A33A-0BA5-4468-80EE-601E54C25091}">
      <dgm:prSet/>
      <dgm:spPr/>
      <dgm:t>
        <a:bodyPr/>
        <a:lstStyle/>
        <a:p>
          <a:endParaRPr lang="en-GB"/>
        </a:p>
      </dgm:t>
    </dgm:pt>
    <dgm:pt modelId="{6E52A76D-CDC3-4C84-8B7D-E61212DFCF7C}" type="sibTrans" cxnId="{E4F3A33A-0BA5-4468-80EE-601E54C25091}">
      <dgm:prSet/>
      <dgm:spPr/>
      <dgm:t>
        <a:bodyPr/>
        <a:lstStyle/>
        <a:p>
          <a:endParaRPr lang="en-GB"/>
        </a:p>
      </dgm:t>
    </dgm:pt>
    <dgm:pt modelId="{D237D27E-ECE1-46B2-AD1C-0D59DB8F953D}">
      <dgm:prSet/>
      <dgm:spPr/>
      <dgm:t>
        <a:bodyPr/>
        <a:lstStyle/>
        <a:p>
          <a:r>
            <a:rPr lang="en-GB" dirty="0" err="1"/>
            <a:t>Suprarational</a:t>
          </a:r>
          <a:r>
            <a:rPr lang="en-GB" dirty="0"/>
            <a:t> aliens</a:t>
          </a:r>
        </a:p>
      </dgm:t>
    </dgm:pt>
    <dgm:pt modelId="{6EC18950-3BD5-4EB9-BACF-C67BFAEC9169}" type="parTrans" cxnId="{EE85B324-4C2E-4D70-A729-BB6C0C0C1318}">
      <dgm:prSet/>
      <dgm:spPr/>
      <dgm:t>
        <a:bodyPr/>
        <a:lstStyle/>
        <a:p>
          <a:endParaRPr lang="en-GB"/>
        </a:p>
      </dgm:t>
    </dgm:pt>
    <dgm:pt modelId="{BCA6EE2F-1571-4D29-BBF2-5162F1FA2A83}" type="sibTrans" cxnId="{EE85B324-4C2E-4D70-A729-BB6C0C0C1318}">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99BE7D59-2AB7-4172-B773-653C06921DAF}" type="pres">
      <dgm:prSet presAssocID="{82CD3D5D-ED24-4938-BBD1-D648DA95A7C0}" presName="node" presStyleLbl="node1" presStyleIdx="0" presStyleCnt="16">
        <dgm:presLayoutVars>
          <dgm:bulletEnabled val="1"/>
        </dgm:presLayoutVars>
      </dgm:prSet>
      <dgm:spPr/>
      <dgm:t>
        <a:bodyPr/>
        <a:lstStyle/>
        <a:p>
          <a:endParaRPr lang="en-US"/>
        </a:p>
      </dgm:t>
    </dgm:pt>
    <dgm:pt modelId="{FD3C17E1-A40F-49DA-8A31-14E2EF208E28}" type="pres">
      <dgm:prSet presAssocID="{DB90CD26-2444-48EF-9A00-23F66931FF29}" presName="sibTrans" presStyleCnt="0"/>
      <dgm:spPr/>
      <dgm:t>
        <a:bodyPr/>
        <a:lstStyle/>
        <a:p>
          <a:endParaRPr lang="en-US"/>
        </a:p>
      </dgm:t>
    </dgm:pt>
    <dgm:pt modelId="{D7799033-7FEC-4283-93AD-64788A74B525}" type="pres">
      <dgm:prSet presAssocID="{42576359-0B07-499C-B479-2694C45225BF}" presName="node" presStyleLbl="node1" presStyleIdx="1" presStyleCnt="16">
        <dgm:presLayoutVars>
          <dgm:bulletEnabled val="1"/>
        </dgm:presLayoutVars>
      </dgm:prSet>
      <dgm:spPr/>
      <dgm:t>
        <a:bodyPr/>
        <a:lstStyle/>
        <a:p>
          <a:endParaRPr lang="en-US"/>
        </a:p>
      </dgm:t>
    </dgm:pt>
    <dgm:pt modelId="{B32B3508-57BC-47EA-903C-D08B63DE411A}" type="pres">
      <dgm:prSet presAssocID="{A6513FA1-7542-4C55-BC9B-65EF8E562684}" presName="sibTrans" presStyleCnt="0"/>
      <dgm:spPr/>
      <dgm:t>
        <a:bodyPr/>
        <a:lstStyle/>
        <a:p>
          <a:endParaRPr lang="en-US"/>
        </a:p>
      </dgm:t>
    </dgm:pt>
    <dgm:pt modelId="{64210E34-2E8C-4F52-9C8F-683A2E27AA8A}" type="pres">
      <dgm:prSet presAssocID="{247A81FC-0391-401C-9434-1E8929A3729C}" presName="node" presStyleLbl="node1" presStyleIdx="2" presStyleCnt="16">
        <dgm:presLayoutVars>
          <dgm:bulletEnabled val="1"/>
        </dgm:presLayoutVars>
      </dgm:prSet>
      <dgm:spPr/>
      <dgm:t>
        <a:bodyPr/>
        <a:lstStyle/>
        <a:p>
          <a:endParaRPr lang="en-US"/>
        </a:p>
      </dgm:t>
    </dgm:pt>
    <dgm:pt modelId="{6B62B3C4-2554-4A5C-B01C-00D9D5010246}" type="pres">
      <dgm:prSet presAssocID="{312850A8-0DEF-4FD1-A4C8-B7A84D70BC47}" presName="sibTrans" presStyleCnt="0"/>
      <dgm:spPr/>
      <dgm:t>
        <a:bodyPr/>
        <a:lstStyle/>
        <a:p>
          <a:endParaRPr lang="en-US"/>
        </a:p>
      </dgm:t>
    </dgm:pt>
    <dgm:pt modelId="{1B17525A-C243-43C2-B7DF-EDC982F4F11C}" type="pres">
      <dgm:prSet presAssocID="{2992FFD9-0105-4919-A236-87CD964B1861}" presName="node" presStyleLbl="node1" presStyleIdx="3" presStyleCnt="16">
        <dgm:presLayoutVars>
          <dgm:bulletEnabled val="1"/>
        </dgm:presLayoutVars>
      </dgm:prSet>
      <dgm:spPr/>
      <dgm:t>
        <a:bodyPr/>
        <a:lstStyle/>
        <a:p>
          <a:endParaRPr lang="en-US"/>
        </a:p>
      </dgm:t>
    </dgm:pt>
    <dgm:pt modelId="{786F6975-E062-4392-BE03-9E40FE36FC1A}" type="pres">
      <dgm:prSet presAssocID="{8392CE09-F7CA-4F38-AF3E-AB6E60A73DA7}" presName="sibTrans" presStyleCnt="0"/>
      <dgm:spPr/>
      <dgm:t>
        <a:bodyPr/>
        <a:lstStyle/>
        <a:p>
          <a:endParaRPr lang="en-US"/>
        </a:p>
      </dgm:t>
    </dgm:pt>
    <dgm:pt modelId="{A17B9506-DB1E-44E3-BE54-99977E292FEF}" type="pres">
      <dgm:prSet presAssocID="{CDC48408-7BB0-4437-9EE9-9C863E4CC9D8}" presName="node" presStyleLbl="node1" presStyleIdx="4" presStyleCnt="16">
        <dgm:presLayoutVars>
          <dgm:bulletEnabled val="1"/>
        </dgm:presLayoutVars>
      </dgm:prSet>
      <dgm:spPr/>
      <dgm:t>
        <a:bodyPr/>
        <a:lstStyle/>
        <a:p>
          <a:endParaRPr lang="en-US"/>
        </a:p>
      </dgm:t>
    </dgm:pt>
    <dgm:pt modelId="{B80256AC-AEF1-421F-9244-4F664FD18BED}" type="pres">
      <dgm:prSet presAssocID="{E07677D1-4B34-4192-8E16-25B9168ABA09}" presName="sibTrans" presStyleCnt="0"/>
      <dgm:spPr/>
      <dgm:t>
        <a:bodyPr/>
        <a:lstStyle/>
        <a:p>
          <a:endParaRPr lang="en-US"/>
        </a:p>
      </dgm:t>
    </dgm:pt>
    <dgm:pt modelId="{3F39CB61-CDDF-4FCB-BB89-CCB6A45F4C52}" type="pres">
      <dgm:prSet presAssocID="{2F28E1AB-8FF4-4B98-A4EF-CD10D97ECFF0}" presName="node" presStyleLbl="node1" presStyleIdx="5" presStyleCnt="16">
        <dgm:presLayoutVars>
          <dgm:bulletEnabled val="1"/>
        </dgm:presLayoutVars>
      </dgm:prSet>
      <dgm:spPr/>
      <dgm:t>
        <a:bodyPr/>
        <a:lstStyle/>
        <a:p>
          <a:endParaRPr lang="en-US"/>
        </a:p>
      </dgm:t>
    </dgm:pt>
    <dgm:pt modelId="{E2DF208F-128A-4F78-A701-971D5A7D2ACD}" type="pres">
      <dgm:prSet presAssocID="{3D35A68F-940B-415B-BE94-B8281B5392A4}" presName="sibTrans" presStyleCnt="0"/>
      <dgm:spPr/>
      <dgm:t>
        <a:bodyPr/>
        <a:lstStyle/>
        <a:p>
          <a:endParaRPr lang="en-US"/>
        </a:p>
      </dgm:t>
    </dgm:pt>
    <dgm:pt modelId="{351A4405-8100-4766-9B3C-496D2C8094A9}" type="pres">
      <dgm:prSet presAssocID="{580A1BDF-C5F5-4605-923F-20380CE2B7A8}" presName="node" presStyleLbl="node1" presStyleIdx="6" presStyleCnt="16">
        <dgm:presLayoutVars>
          <dgm:bulletEnabled val="1"/>
        </dgm:presLayoutVars>
      </dgm:prSet>
      <dgm:spPr/>
      <dgm:t>
        <a:bodyPr/>
        <a:lstStyle/>
        <a:p>
          <a:endParaRPr lang="en-US"/>
        </a:p>
      </dgm:t>
    </dgm:pt>
    <dgm:pt modelId="{73DF0D93-CA35-4510-AB46-F53AE3568B37}" type="pres">
      <dgm:prSet presAssocID="{A760F729-2469-47E9-BC0B-844B35376FED}" presName="sibTrans" presStyleCnt="0"/>
      <dgm:spPr/>
      <dgm:t>
        <a:bodyPr/>
        <a:lstStyle/>
        <a:p>
          <a:endParaRPr lang="en-US"/>
        </a:p>
      </dgm:t>
    </dgm:pt>
    <dgm:pt modelId="{11F97E33-C20F-4C04-BD2A-9EBA7A830204}" type="pres">
      <dgm:prSet presAssocID="{213C810B-5520-4E88-A76C-2E5DB6AF645D}" presName="node" presStyleLbl="node1" presStyleIdx="7" presStyleCnt="16">
        <dgm:presLayoutVars>
          <dgm:bulletEnabled val="1"/>
        </dgm:presLayoutVars>
      </dgm:prSet>
      <dgm:spPr/>
      <dgm:t>
        <a:bodyPr/>
        <a:lstStyle/>
        <a:p>
          <a:endParaRPr lang="en-US"/>
        </a:p>
      </dgm:t>
    </dgm:pt>
    <dgm:pt modelId="{1CEC82B2-9100-4490-A6DD-DC9C07B6D2CC}" type="pres">
      <dgm:prSet presAssocID="{09EDB8D8-2E10-49B2-98F0-B68D5CDFBBF2}" presName="sibTrans" presStyleCnt="0"/>
      <dgm:spPr/>
      <dgm:t>
        <a:bodyPr/>
        <a:lstStyle/>
        <a:p>
          <a:endParaRPr lang="en-US"/>
        </a:p>
      </dgm:t>
    </dgm:pt>
    <dgm:pt modelId="{AE5A6FB7-F59A-4462-A5FC-69114520A01B}" type="pres">
      <dgm:prSet presAssocID="{D4D26E7C-A06C-420F-9169-517CEBDF2272}" presName="node" presStyleLbl="node1" presStyleIdx="8" presStyleCnt="16">
        <dgm:presLayoutVars>
          <dgm:bulletEnabled val="1"/>
        </dgm:presLayoutVars>
      </dgm:prSet>
      <dgm:spPr/>
      <dgm:t>
        <a:bodyPr/>
        <a:lstStyle/>
        <a:p>
          <a:endParaRPr lang="en-US"/>
        </a:p>
      </dgm:t>
    </dgm:pt>
    <dgm:pt modelId="{412CA24A-7006-434E-B94A-4126A007F80E}" type="pres">
      <dgm:prSet presAssocID="{F340DCCB-B432-41AE-A14C-E821935E100A}" presName="sibTrans" presStyleCnt="0"/>
      <dgm:spPr/>
      <dgm:t>
        <a:bodyPr/>
        <a:lstStyle/>
        <a:p>
          <a:endParaRPr lang="en-US"/>
        </a:p>
      </dgm:t>
    </dgm:pt>
    <dgm:pt modelId="{A72D4585-4A37-4025-B185-B6CD1861627E}" type="pres">
      <dgm:prSet presAssocID="{DFEABC36-AB80-4D9C-A364-85D75D66941F}" presName="node" presStyleLbl="node1" presStyleIdx="9" presStyleCnt="16">
        <dgm:presLayoutVars>
          <dgm:bulletEnabled val="1"/>
        </dgm:presLayoutVars>
      </dgm:prSet>
      <dgm:spPr/>
      <dgm:t>
        <a:bodyPr/>
        <a:lstStyle/>
        <a:p>
          <a:endParaRPr lang="en-US"/>
        </a:p>
      </dgm:t>
    </dgm:pt>
    <dgm:pt modelId="{7683C8E7-9AEE-4836-80E0-0353E1204D8D}" type="pres">
      <dgm:prSet presAssocID="{84392882-26AC-45CE-A3B0-43CC89E3C608}" presName="sibTrans" presStyleCnt="0"/>
      <dgm:spPr/>
      <dgm:t>
        <a:bodyPr/>
        <a:lstStyle/>
        <a:p>
          <a:endParaRPr lang="en-US"/>
        </a:p>
      </dgm:t>
    </dgm:pt>
    <dgm:pt modelId="{34874837-165A-43DB-8B12-98F170D44A17}" type="pres">
      <dgm:prSet presAssocID="{A17C03C9-96EA-4E3D-8580-2DD80FFBB3EE}" presName="node" presStyleLbl="node1" presStyleIdx="10" presStyleCnt="16">
        <dgm:presLayoutVars>
          <dgm:bulletEnabled val="1"/>
        </dgm:presLayoutVars>
      </dgm:prSet>
      <dgm:spPr/>
      <dgm:t>
        <a:bodyPr/>
        <a:lstStyle/>
        <a:p>
          <a:endParaRPr lang="en-US"/>
        </a:p>
      </dgm:t>
    </dgm:pt>
    <dgm:pt modelId="{D60599C0-34FC-4186-8FFF-9C55C765D359}" type="pres">
      <dgm:prSet presAssocID="{A11A5F63-7056-40BF-BE61-93FE9EC81EAE}" presName="sibTrans" presStyleCnt="0"/>
      <dgm:spPr/>
      <dgm:t>
        <a:bodyPr/>
        <a:lstStyle/>
        <a:p>
          <a:endParaRPr lang="en-US"/>
        </a:p>
      </dgm:t>
    </dgm:pt>
    <dgm:pt modelId="{33E88B17-8FE8-4867-A14F-F4274EC0DF49}" type="pres">
      <dgm:prSet presAssocID="{E162153B-E051-4719-9482-1DB02F0FAC86}" presName="node" presStyleLbl="node1" presStyleIdx="11" presStyleCnt="16">
        <dgm:presLayoutVars>
          <dgm:bulletEnabled val="1"/>
        </dgm:presLayoutVars>
      </dgm:prSet>
      <dgm:spPr/>
      <dgm:t>
        <a:bodyPr/>
        <a:lstStyle/>
        <a:p>
          <a:endParaRPr lang="en-US"/>
        </a:p>
      </dgm:t>
    </dgm:pt>
    <dgm:pt modelId="{458DB895-1CAA-4177-B07C-0EB8A7B0CE3A}" type="pres">
      <dgm:prSet presAssocID="{3525D529-CABB-4701-B7E2-4E97B7223558}" presName="sibTrans" presStyleCnt="0"/>
      <dgm:spPr/>
      <dgm:t>
        <a:bodyPr/>
        <a:lstStyle/>
        <a:p>
          <a:endParaRPr lang="en-US"/>
        </a:p>
      </dgm:t>
    </dgm:pt>
    <dgm:pt modelId="{CDA4CFB8-5168-45D9-BD56-39247A0ED876}" type="pres">
      <dgm:prSet presAssocID="{A6B0804C-BD2C-4AAF-9141-82958B983925}" presName="node" presStyleLbl="node1" presStyleIdx="12" presStyleCnt="16">
        <dgm:presLayoutVars>
          <dgm:bulletEnabled val="1"/>
        </dgm:presLayoutVars>
      </dgm:prSet>
      <dgm:spPr/>
      <dgm:t>
        <a:bodyPr/>
        <a:lstStyle/>
        <a:p>
          <a:endParaRPr lang="en-US"/>
        </a:p>
      </dgm:t>
    </dgm:pt>
    <dgm:pt modelId="{EC330F4D-AE61-46D4-84E5-CF024F3487EF}" type="pres">
      <dgm:prSet presAssocID="{F68367AC-4858-4BE3-92C3-981C72A96629}" presName="sibTrans" presStyleCnt="0"/>
      <dgm:spPr/>
      <dgm:t>
        <a:bodyPr/>
        <a:lstStyle/>
        <a:p>
          <a:endParaRPr lang="en-US"/>
        </a:p>
      </dgm:t>
    </dgm:pt>
    <dgm:pt modelId="{660CDB49-ADCF-42E2-870A-030C0EDE17E3}" type="pres">
      <dgm:prSet presAssocID="{9F17810B-9D7B-431A-B8A5-A25F83544368}" presName="node" presStyleLbl="node1" presStyleIdx="13" presStyleCnt="16">
        <dgm:presLayoutVars>
          <dgm:bulletEnabled val="1"/>
        </dgm:presLayoutVars>
      </dgm:prSet>
      <dgm:spPr/>
      <dgm:t>
        <a:bodyPr/>
        <a:lstStyle/>
        <a:p>
          <a:endParaRPr lang="en-US"/>
        </a:p>
      </dgm:t>
    </dgm:pt>
    <dgm:pt modelId="{2AC9A0D4-01D2-444C-B6B2-4645AE83AC85}" type="pres">
      <dgm:prSet presAssocID="{6E52A76D-CDC3-4C84-8B7D-E61212DFCF7C}" presName="sibTrans" presStyleCnt="0"/>
      <dgm:spPr/>
      <dgm:t>
        <a:bodyPr/>
        <a:lstStyle/>
        <a:p>
          <a:endParaRPr lang="en-US"/>
        </a:p>
      </dgm:t>
    </dgm:pt>
    <dgm:pt modelId="{22AD2A0E-8EC8-49D5-8EA8-FE6804E59739}" type="pres">
      <dgm:prSet presAssocID="{D237D27E-ECE1-46B2-AD1C-0D59DB8F953D}" presName="node" presStyleLbl="node1" presStyleIdx="14" presStyleCnt="16">
        <dgm:presLayoutVars>
          <dgm:bulletEnabled val="1"/>
        </dgm:presLayoutVars>
      </dgm:prSet>
      <dgm:spPr/>
      <dgm:t>
        <a:bodyPr/>
        <a:lstStyle/>
        <a:p>
          <a:endParaRPr lang="en-US"/>
        </a:p>
      </dgm:t>
    </dgm:pt>
    <dgm:pt modelId="{33ACD156-E957-4F07-A0FF-BCA16433F8DC}" type="pres">
      <dgm:prSet presAssocID="{BCA6EE2F-1571-4D29-BBF2-5162F1FA2A83}" presName="sibTrans" presStyleCnt="0"/>
      <dgm:spPr/>
      <dgm:t>
        <a:bodyPr/>
        <a:lstStyle/>
        <a:p>
          <a:endParaRPr lang="en-US"/>
        </a:p>
      </dgm:t>
    </dgm:pt>
    <dgm:pt modelId="{1A360FC3-A49F-4179-BBE7-F00842D15E1C}" type="pres">
      <dgm:prSet presAssocID="{3B7F3DC1-B4CF-44A1-9DF0-6D16FA74A58C}" presName="node" presStyleLbl="node1" presStyleIdx="15" presStyleCnt="16">
        <dgm:presLayoutVars>
          <dgm:bulletEnabled val="1"/>
        </dgm:presLayoutVars>
      </dgm:prSet>
      <dgm:spPr/>
      <dgm:t>
        <a:bodyPr/>
        <a:lstStyle/>
        <a:p>
          <a:endParaRPr lang="en-US"/>
        </a:p>
      </dgm:t>
    </dgm:pt>
  </dgm:ptLst>
  <dgm:cxnLst>
    <dgm:cxn modelId="{5209314A-7060-4ECE-8756-6A387779925B}" srcId="{C123B2FF-67C8-44F5-B86F-0D8925FE68BB}" destId="{247A81FC-0391-401C-9434-1E8929A3729C}" srcOrd="2" destOrd="0" parTransId="{DC775470-2DCF-4A58-AF0B-CED74ABA1916}" sibTransId="{312850A8-0DEF-4FD1-A4C8-B7A84D70BC47}"/>
    <dgm:cxn modelId="{A89E4E3A-E4EE-452F-AB91-8974509E3D97}" srcId="{C123B2FF-67C8-44F5-B86F-0D8925FE68BB}" destId="{580A1BDF-C5F5-4605-923F-20380CE2B7A8}" srcOrd="6" destOrd="0" parTransId="{D5CEDD14-90EB-4414-800D-EB88426F33F4}" sibTransId="{A760F729-2469-47E9-BC0B-844B35376FED}"/>
    <dgm:cxn modelId="{ED424889-DEB1-4775-BBC7-4458762FB137}" type="presOf" srcId="{CDC48408-7BB0-4437-9EE9-9C863E4CC9D8}" destId="{A17B9506-DB1E-44E3-BE54-99977E292FEF}" srcOrd="0" destOrd="0" presId="urn:microsoft.com/office/officeart/2005/8/layout/default"/>
    <dgm:cxn modelId="{EE85B324-4C2E-4D70-A729-BB6C0C0C1318}" srcId="{C123B2FF-67C8-44F5-B86F-0D8925FE68BB}" destId="{D237D27E-ECE1-46B2-AD1C-0D59DB8F953D}" srcOrd="14" destOrd="0" parTransId="{6EC18950-3BD5-4EB9-BACF-C67BFAEC9169}" sibTransId="{BCA6EE2F-1571-4D29-BBF2-5162F1FA2A83}"/>
    <dgm:cxn modelId="{7DA43E48-FDE0-4EC9-B00E-22B986FECBDC}" srcId="{C123B2FF-67C8-44F5-B86F-0D8925FE68BB}" destId="{DFEABC36-AB80-4D9C-A364-85D75D66941F}" srcOrd="9" destOrd="0" parTransId="{F6D62BDC-BE2B-44C7-8005-A6B9C9000177}" sibTransId="{84392882-26AC-45CE-A3B0-43CC89E3C608}"/>
    <dgm:cxn modelId="{77C8BDC7-8940-44EB-B168-2961A0F502B1}" srcId="{C123B2FF-67C8-44F5-B86F-0D8925FE68BB}" destId="{2F28E1AB-8FF4-4B98-A4EF-CD10D97ECFF0}" srcOrd="5" destOrd="0" parTransId="{B41198DC-4199-40B1-A7B1-8B8F9AFD3346}" sibTransId="{3D35A68F-940B-415B-BE94-B8281B5392A4}"/>
    <dgm:cxn modelId="{B03B9975-6C68-4CE5-B553-2397D4D4A397}" type="presOf" srcId="{9F17810B-9D7B-431A-B8A5-A25F83544368}" destId="{660CDB49-ADCF-42E2-870A-030C0EDE17E3}" srcOrd="0" destOrd="0" presId="urn:microsoft.com/office/officeart/2005/8/layout/default"/>
    <dgm:cxn modelId="{367922C7-0223-4C8F-A1FA-F5010F44BFD3}" type="presOf" srcId="{A6B0804C-BD2C-4AAF-9141-82958B983925}" destId="{CDA4CFB8-5168-45D9-BD56-39247A0ED876}" srcOrd="0" destOrd="0" presId="urn:microsoft.com/office/officeart/2005/8/layout/default"/>
    <dgm:cxn modelId="{D0876B74-677F-45D4-B123-ED01270E079A}" srcId="{C123B2FF-67C8-44F5-B86F-0D8925FE68BB}" destId="{D4D26E7C-A06C-420F-9169-517CEBDF2272}" srcOrd="8" destOrd="0" parTransId="{9DCA745B-8E4D-49FD-BE9B-93643579EA6F}" sibTransId="{F340DCCB-B432-41AE-A14C-E821935E100A}"/>
    <dgm:cxn modelId="{803CCF14-7A75-4832-9EED-9DE4408AFD43}" type="presOf" srcId="{213C810B-5520-4E88-A76C-2E5DB6AF645D}" destId="{11F97E33-C20F-4C04-BD2A-9EBA7A830204}" srcOrd="0" destOrd="0" presId="urn:microsoft.com/office/officeart/2005/8/layout/default"/>
    <dgm:cxn modelId="{8A5BA53B-BC87-427D-BC95-198E7859BED1}" srcId="{C123B2FF-67C8-44F5-B86F-0D8925FE68BB}" destId="{2992FFD9-0105-4919-A236-87CD964B1861}" srcOrd="3" destOrd="0" parTransId="{FE2775AF-26B7-46D6-AB56-400922C01651}" sibTransId="{8392CE09-F7CA-4F38-AF3E-AB6E60A73DA7}"/>
    <dgm:cxn modelId="{FDF0B1E8-1631-4A7B-B6BB-55041D84C264}" type="presOf" srcId="{A17C03C9-96EA-4E3D-8580-2DD80FFBB3EE}" destId="{34874837-165A-43DB-8B12-98F170D44A17}" srcOrd="0" destOrd="0" presId="urn:microsoft.com/office/officeart/2005/8/layout/default"/>
    <dgm:cxn modelId="{E4F3A33A-0BA5-4468-80EE-601E54C25091}" srcId="{C123B2FF-67C8-44F5-B86F-0D8925FE68BB}" destId="{9F17810B-9D7B-431A-B8A5-A25F83544368}" srcOrd="13" destOrd="0" parTransId="{E4C9D975-DBC2-4E23-9A15-AC7225B4ADF7}" sibTransId="{6E52A76D-CDC3-4C84-8B7D-E61212DFCF7C}"/>
    <dgm:cxn modelId="{D0EB957B-8BA8-47A7-958C-121B7119EBC5}" type="presOf" srcId="{2992FFD9-0105-4919-A236-87CD964B1861}" destId="{1B17525A-C243-43C2-B7DF-EDC982F4F11C}" srcOrd="0" destOrd="0" presId="urn:microsoft.com/office/officeart/2005/8/layout/default"/>
    <dgm:cxn modelId="{4CA8F313-8A3E-4E7F-9894-5D11949861B5}" srcId="{C123B2FF-67C8-44F5-B86F-0D8925FE68BB}" destId="{E162153B-E051-4719-9482-1DB02F0FAC86}" srcOrd="11" destOrd="0" parTransId="{D49FEB22-AEEF-46FA-966A-812A16CC7A3F}" sibTransId="{3525D529-CABB-4701-B7E2-4E97B7223558}"/>
    <dgm:cxn modelId="{71F5BB3A-B38F-4AAE-8A4C-981AAD2A08C6}" type="presOf" srcId="{DFEABC36-AB80-4D9C-A364-85D75D66941F}" destId="{A72D4585-4A37-4025-B185-B6CD1861627E}" srcOrd="0" destOrd="0" presId="urn:microsoft.com/office/officeart/2005/8/layout/default"/>
    <dgm:cxn modelId="{F6442411-D972-40D1-BFC6-D502BA5FB9D4}" srcId="{C123B2FF-67C8-44F5-B86F-0D8925FE68BB}" destId="{A6B0804C-BD2C-4AAF-9141-82958B983925}" srcOrd="12" destOrd="0" parTransId="{E594BE2E-73E8-4692-9DA9-47AE36FC9B7E}" sibTransId="{F68367AC-4858-4BE3-92C3-981C72A96629}"/>
    <dgm:cxn modelId="{8EEDBD55-8818-429F-BC49-FFE834D488AB}" srcId="{C123B2FF-67C8-44F5-B86F-0D8925FE68BB}" destId="{42576359-0B07-499C-B479-2694C45225BF}" srcOrd="1" destOrd="0" parTransId="{9E424320-A925-422C-BC3F-0D9EFD685FDF}" sibTransId="{A6513FA1-7542-4C55-BC9B-65EF8E562684}"/>
    <dgm:cxn modelId="{72981BED-747D-4802-B4CF-DAA12F395217}" type="presOf" srcId="{C123B2FF-67C8-44F5-B86F-0D8925FE68BB}" destId="{0088C1F1-C28F-475E-BED5-A22CADB75BB9}" srcOrd="0" destOrd="0" presId="urn:microsoft.com/office/officeart/2005/8/layout/default"/>
    <dgm:cxn modelId="{5CBF4DB4-5207-4B89-B100-7A1282BF7604}" type="presOf" srcId="{D4D26E7C-A06C-420F-9169-517CEBDF2272}" destId="{AE5A6FB7-F59A-4462-A5FC-69114520A01B}" srcOrd="0" destOrd="0" presId="urn:microsoft.com/office/officeart/2005/8/layout/default"/>
    <dgm:cxn modelId="{62502C7C-67E3-41FB-9C5B-FBE59B743FC0}" srcId="{C123B2FF-67C8-44F5-B86F-0D8925FE68BB}" destId="{3B7F3DC1-B4CF-44A1-9DF0-6D16FA74A58C}" srcOrd="15" destOrd="0" parTransId="{919E7D07-D1D4-450C-9A78-8A43781BD597}" sibTransId="{D081ED72-4ECF-4918-98BB-3424079F27F1}"/>
    <dgm:cxn modelId="{7954DB0C-7766-4B67-A7FC-5EA35C5181A5}" srcId="{C123B2FF-67C8-44F5-B86F-0D8925FE68BB}" destId="{213C810B-5520-4E88-A76C-2E5DB6AF645D}" srcOrd="7" destOrd="0" parTransId="{2C2E7B61-62B6-4E7C-AD96-B45ECCD9F037}" sibTransId="{09EDB8D8-2E10-49B2-98F0-B68D5CDFBBF2}"/>
    <dgm:cxn modelId="{DD441BE4-6A8C-4E45-AF40-BBA04B4814BC}" srcId="{C123B2FF-67C8-44F5-B86F-0D8925FE68BB}" destId="{CDC48408-7BB0-4437-9EE9-9C863E4CC9D8}" srcOrd="4" destOrd="0" parTransId="{52649C47-A38D-4CA3-986A-9E3D1AE6F3EC}" sibTransId="{E07677D1-4B34-4192-8E16-25B9168ABA09}"/>
    <dgm:cxn modelId="{BE631F87-43D1-4646-A185-E7F36C21EF1B}" type="presOf" srcId="{2F28E1AB-8FF4-4B98-A4EF-CD10D97ECFF0}" destId="{3F39CB61-CDDF-4FCB-BB89-CCB6A45F4C52}" srcOrd="0" destOrd="0" presId="urn:microsoft.com/office/officeart/2005/8/layout/default"/>
    <dgm:cxn modelId="{4D795FD7-4EED-40B5-9642-E2F3214005A6}" srcId="{C123B2FF-67C8-44F5-B86F-0D8925FE68BB}" destId="{82CD3D5D-ED24-4938-BBD1-D648DA95A7C0}" srcOrd="0" destOrd="0" parTransId="{59669B11-5D5E-4C59-A897-E759E7C811DC}" sibTransId="{DB90CD26-2444-48EF-9A00-23F66931FF29}"/>
    <dgm:cxn modelId="{B3D7E8B3-AD06-402F-B992-7B5B7DC9F244}" type="presOf" srcId="{3B7F3DC1-B4CF-44A1-9DF0-6D16FA74A58C}" destId="{1A360FC3-A49F-4179-BBE7-F00842D15E1C}" srcOrd="0" destOrd="0" presId="urn:microsoft.com/office/officeart/2005/8/layout/default"/>
    <dgm:cxn modelId="{3F850523-B20B-49EB-AD88-053943148C29}" type="presOf" srcId="{42576359-0B07-499C-B479-2694C45225BF}" destId="{D7799033-7FEC-4283-93AD-64788A74B525}" srcOrd="0" destOrd="0" presId="urn:microsoft.com/office/officeart/2005/8/layout/default"/>
    <dgm:cxn modelId="{FEFFBB77-2F98-431C-9741-CE42E9A5BD30}" type="presOf" srcId="{82CD3D5D-ED24-4938-BBD1-D648DA95A7C0}" destId="{99BE7D59-2AB7-4172-B773-653C06921DAF}" srcOrd="0" destOrd="0" presId="urn:microsoft.com/office/officeart/2005/8/layout/default"/>
    <dgm:cxn modelId="{E94BA271-BC4C-4164-AF3D-F7058317C2AB}" type="presOf" srcId="{D237D27E-ECE1-46B2-AD1C-0D59DB8F953D}" destId="{22AD2A0E-8EC8-49D5-8EA8-FE6804E59739}" srcOrd="0" destOrd="0" presId="urn:microsoft.com/office/officeart/2005/8/layout/default"/>
    <dgm:cxn modelId="{05CD5199-5774-4EA0-891C-B0646A49B3B7}" type="presOf" srcId="{E162153B-E051-4719-9482-1DB02F0FAC86}" destId="{33E88B17-8FE8-4867-A14F-F4274EC0DF49}" srcOrd="0" destOrd="0" presId="urn:microsoft.com/office/officeart/2005/8/layout/default"/>
    <dgm:cxn modelId="{EF71384F-3EAF-4AA8-82AC-47492F25E296}" type="presOf" srcId="{580A1BDF-C5F5-4605-923F-20380CE2B7A8}" destId="{351A4405-8100-4766-9B3C-496D2C8094A9}" srcOrd="0" destOrd="0" presId="urn:microsoft.com/office/officeart/2005/8/layout/default"/>
    <dgm:cxn modelId="{1763D766-0907-450C-A860-993CF6B908A7}" srcId="{C123B2FF-67C8-44F5-B86F-0D8925FE68BB}" destId="{A17C03C9-96EA-4E3D-8580-2DD80FFBB3EE}" srcOrd="10" destOrd="0" parTransId="{B676704D-C3F8-4434-AD50-F56C2EBEDBE4}" sibTransId="{A11A5F63-7056-40BF-BE61-93FE9EC81EAE}"/>
    <dgm:cxn modelId="{3BD54431-623A-4540-8150-1A17F08706A5}" type="presOf" srcId="{247A81FC-0391-401C-9434-1E8929A3729C}" destId="{64210E34-2E8C-4F52-9C8F-683A2E27AA8A}" srcOrd="0" destOrd="0" presId="urn:microsoft.com/office/officeart/2005/8/layout/default"/>
    <dgm:cxn modelId="{880FC1AB-A5E3-4F12-B369-FD3E0724164D}" type="presParOf" srcId="{0088C1F1-C28F-475E-BED5-A22CADB75BB9}" destId="{99BE7D59-2AB7-4172-B773-653C06921DAF}" srcOrd="0" destOrd="0" presId="urn:microsoft.com/office/officeart/2005/8/layout/default"/>
    <dgm:cxn modelId="{6DDA1232-AC69-4059-9944-CDF3BA18F309}" type="presParOf" srcId="{0088C1F1-C28F-475E-BED5-A22CADB75BB9}" destId="{FD3C17E1-A40F-49DA-8A31-14E2EF208E28}" srcOrd="1" destOrd="0" presId="urn:microsoft.com/office/officeart/2005/8/layout/default"/>
    <dgm:cxn modelId="{C21FF2F3-95AD-4310-BB29-EC51F2C9B114}" type="presParOf" srcId="{0088C1F1-C28F-475E-BED5-A22CADB75BB9}" destId="{D7799033-7FEC-4283-93AD-64788A74B525}" srcOrd="2" destOrd="0" presId="urn:microsoft.com/office/officeart/2005/8/layout/default"/>
    <dgm:cxn modelId="{8B8348B3-00F5-4331-8797-D109E6BAF449}" type="presParOf" srcId="{0088C1F1-C28F-475E-BED5-A22CADB75BB9}" destId="{B32B3508-57BC-47EA-903C-D08B63DE411A}" srcOrd="3" destOrd="0" presId="urn:microsoft.com/office/officeart/2005/8/layout/default"/>
    <dgm:cxn modelId="{A5B3A34B-6374-478F-AE78-3FD6D21D6D8D}" type="presParOf" srcId="{0088C1F1-C28F-475E-BED5-A22CADB75BB9}" destId="{64210E34-2E8C-4F52-9C8F-683A2E27AA8A}" srcOrd="4" destOrd="0" presId="urn:microsoft.com/office/officeart/2005/8/layout/default"/>
    <dgm:cxn modelId="{FB210C5A-F923-44A1-863D-109A0168EF7A}" type="presParOf" srcId="{0088C1F1-C28F-475E-BED5-A22CADB75BB9}" destId="{6B62B3C4-2554-4A5C-B01C-00D9D5010246}" srcOrd="5" destOrd="0" presId="urn:microsoft.com/office/officeart/2005/8/layout/default"/>
    <dgm:cxn modelId="{10E5627B-2F95-48A1-BD7C-5BB48A03E723}" type="presParOf" srcId="{0088C1F1-C28F-475E-BED5-A22CADB75BB9}" destId="{1B17525A-C243-43C2-B7DF-EDC982F4F11C}" srcOrd="6" destOrd="0" presId="urn:microsoft.com/office/officeart/2005/8/layout/default"/>
    <dgm:cxn modelId="{932105BF-217B-498E-9265-53EC8196B6E4}" type="presParOf" srcId="{0088C1F1-C28F-475E-BED5-A22CADB75BB9}" destId="{786F6975-E062-4392-BE03-9E40FE36FC1A}" srcOrd="7" destOrd="0" presId="urn:microsoft.com/office/officeart/2005/8/layout/default"/>
    <dgm:cxn modelId="{65E968B3-AC0B-4F19-A623-2EAF41A215E2}" type="presParOf" srcId="{0088C1F1-C28F-475E-BED5-A22CADB75BB9}" destId="{A17B9506-DB1E-44E3-BE54-99977E292FEF}" srcOrd="8" destOrd="0" presId="urn:microsoft.com/office/officeart/2005/8/layout/default"/>
    <dgm:cxn modelId="{31F9C65F-82BA-4BFF-AFDA-58E974D2BA0F}" type="presParOf" srcId="{0088C1F1-C28F-475E-BED5-A22CADB75BB9}" destId="{B80256AC-AEF1-421F-9244-4F664FD18BED}" srcOrd="9" destOrd="0" presId="urn:microsoft.com/office/officeart/2005/8/layout/default"/>
    <dgm:cxn modelId="{4DD2BACB-06B8-4039-9EA2-DEE3304A08CE}" type="presParOf" srcId="{0088C1F1-C28F-475E-BED5-A22CADB75BB9}" destId="{3F39CB61-CDDF-4FCB-BB89-CCB6A45F4C52}" srcOrd="10" destOrd="0" presId="urn:microsoft.com/office/officeart/2005/8/layout/default"/>
    <dgm:cxn modelId="{CBF53297-FF97-400E-B814-B223E5F0A74D}" type="presParOf" srcId="{0088C1F1-C28F-475E-BED5-A22CADB75BB9}" destId="{E2DF208F-128A-4F78-A701-971D5A7D2ACD}" srcOrd="11" destOrd="0" presId="urn:microsoft.com/office/officeart/2005/8/layout/default"/>
    <dgm:cxn modelId="{737C6973-E514-4644-9FB1-97D0ABF092F4}" type="presParOf" srcId="{0088C1F1-C28F-475E-BED5-A22CADB75BB9}" destId="{351A4405-8100-4766-9B3C-496D2C8094A9}" srcOrd="12" destOrd="0" presId="urn:microsoft.com/office/officeart/2005/8/layout/default"/>
    <dgm:cxn modelId="{F20EDAED-A9BC-474D-B302-16B0F06BD4D7}" type="presParOf" srcId="{0088C1F1-C28F-475E-BED5-A22CADB75BB9}" destId="{73DF0D93-CA35-4510-AB46-F53AE3568B37}" srcOrd="13" destOrd="0" presId="urn:microsoft.com/office/officeart/2005/8/layout/default"/>
    <dgm:cxn modelId="{28711C63-090C-4AEC-9248-76947FE8D451}" type="presParOf" srcId="{0088C1F1-C28F-475E-BED5-A22CADB75BB9}" destId="{11F97E33-C20F-4C04-BD2A-9EBA7A830204}" srcOrd="14" destOrd="0" presId="urn:microsoft.com/office/officeart/2005/8/layout/default"/>
    <dgm:cxn modelId="{70642333-FD80-41E1-99A8-497E2DC882EC}" type="presParOf" srcId="{0088C1F1-C28F-475E-BED5-A22CADB75BB9}" destId="{1CEC82B2-9100-4490-A6DD-DC9C07B6D2CC}" srcOrd="15" destOrd="0" presId="urn:microsoft.com/office/officeart/2005/8/layout/default"/>
    <dgm:cxn modelId="{BF8F4C90-0F4F-484A-980D-3A5A85558542}" type="presParOf" srcId="{0088C1F1-C28F-475E-BED5-A22CADB75BB9}" destId="{AE5A6FB7-F59A-4462-A5FC-69114520A01B}" srcOrd="16" destOrd="0" presId="urn:microsoft.com/office/officeart/2005/8/layout/default"/>
    <dgm:cxn modelId="{3443E570-638B-46E2-9FB3-D20E197252FF}" type="presParOf" srcId="{0088C1F1-C28F-475E-BED5-A22CADB75BB9}" destId="{412CA24A-7006-434E-B94A-4126A007F80E}" srcOrd="17" destOrd="0" presId="urn:microsoft.com/office/officeart/2005/8/layout/default"/>
    <dgm:cxn modelId="{DEE3380B-F33E-4342-A64A-D644CB55A553}" type="presParOf" srcId="{0088C1F1-C28F-475E-BED5-A22CADB75BB9}" destId="{A72D4585-4A37-4025-B185-B6CD1861627E}" srcOrd="18" destOrd="0" presId="urn:microsoft.com/office/officeart/2005/8/layout/default"/>
    <dgm:cxn modelId="{4440C748-BEAC-42BB-B324-566FF6F16DE5}" type="presParOf" srcId="{0088C1F1-C28F-475E-BED5-A22CADB75BB9}" destId="{7683C8E7-9AEE-4836-80E0-0353E1204D8D}" srcOrd="19" destOrd="0" presId="urn:microsoft.com/office/officeart/2005/8/layout/default"/>
    <dgm:cxn modelId="{FF6902C7-6CEC-4A88-B5DB-8DFB7AEB87C9}" type="presParOf" srcId="{0088C1F1-C28F-475E-BED5-A22CADB75BB9}" destId="{34874837-165A-43DB-8B12-98F170D44A17}" srcOrd="20" destOrd="0" presId="urn:microsoft.com/office/officeart/2005/8/layout/default"/>
    <dgm:cxn modelId="{1BAC4BAA-C0CE-4981-A94D-F52A8C157909}" type="presParOf" srcId="{0088C1F1-C28F-475E-BED5-A22CADB75BB9}" destId="{D60599C0-34FC-4186-8FFF-9C55C765D359}" srcOrd="21" destOrd="0" presId="urn:microsoft.com/office/officeart/2005/8/layout/default"/>
    <dgm:cxn modelId="{96194044-D5D7-4D5A-AF74-E74E62124B8C}" type="presParOf" srcId="{0088C1F1-C28F-475E-BED5-A22CADB75BB9}" destId="{33E88B17-8FE8-4867-A14F-F4274EC0DF49}" srcOrd="22" destOrd="0" presId="urn:microsoft.com/office/officeart/2005/8/layout/default"/>
    <dgm:cxn modelId="{925B8D1F-6EA4-474A-9B46-F2D912B68C5E}" type="presParOf" srcId="{0088C1F1-C28F-475E-BED5-A22CADB75BB9}" destId="{458DB895-1CAA-4177-B07C-0EB8A7B0CE3A}" srcOrd="23" destOrd="0" presId="urn:microsoft.com/office/officeart/2005/8/layout/default"/>
    <dgm:cxn modelId="{7ED4CE9F-5857-4DF2-B78F-F155362CBF26}" type="presParOf" srcId="{0088C1F1-C28F-475E-BED5-A22CADB75BB9}" destId="{CDA4CFB8-5168-45D9-BD56-39247A0ED876}" srcOrd="24" destOrd="0" presId="urn:microsoft.com/office/officeart/2005/8/layout/default"/>
    <dgm:cxn modelId="{F1F67F95-262C-4FA7-BE03-72A026C7D9AB}" type="presParOf" srcId="{0088C1F1-C28F-475E-BED5-A22CADB75BB9}" destId="{EC330F4D-AE61-46D4-84E5-CF024F3487EF}" srcOrd="25" destOrd="0" presId="urn:microsoft.com/office/officeart/2005/8/layout/default"/>
    <dgm:cxn modelId="{DFCC5B12-A425-476C-B3ED-8E241E0DDF21}" type="presParOf" srcId="{0088C1F1-C28F-475E-BED5-A22CADB75BB9}" destId="{660CDB49-ADCF-42E2-870A-030C0EDE17E3}" srcOrd="26" destOrd="0" presId="urn:microsoft.com/office/officeart/2005/8/layout/default"/>
    <dgm:cxn modelId="{87AE4AF3-B83C-400F-9A9C-9E222ACE5D66}" type="presParOf" srcId="{0088C1F1-C28F-475E-BED5-A22CADB75BB9}" destId="{2AC9A0D4-01D2-444C-B6B2-4645AE83AC85}" srcOrd="27" destOrd="0" presId="urn:microsoft.com/office/officeart/2005/8/layout/default"/>
    <dgm:cxn modelId="{3B8599B3-25E9-44C5-A33F-CE2F997278A3}" type="presParOf" srcId="{0088C1F1-C28F-475E-BED5-A22CADB75BB9}" destId="{22AD2A0E-8EC8-49D5-8EA8-FE6804E59739}" srcOrd="28" destOrd="0" presId="urn:microsoft.com/office/officeart/2005/8/layout/default"/>
    <dgm:cxn modelId="{88ED7800-EDA9-48BF-9EC8-A44180790379}" type="presParOf" srcId="{0088C1F1-C28F-475E-BED5-A22CADB75BB9}" destId="{33ACD156-E957-4F07-A0FF-BCA16433F8DC}" srcOrd="29" destOrd="0" presId="urn:microsoft.com/office/officeart/2005/8/layout/default"/>
    <dgm:cxn modelId="{7A4A598D-0937-46B5-A8CA-D0A5484459D4}" type="presParOf" srcId="{0088C1F1-C28F-475E-BED5-A22CADB75BB9}" destId="{1A360FC3-A49F-4179-BBE7-F00842D15E1C}"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2DFC2818-F9BC-48C2-A89E-72156358AA7B}">
      <dgm:prSet phldrT="[Text]"/>
      <dgm:spPr/>
      <dgm:t>
        <a:bodyPr/>
        <a:lstStyle/>
        <a:p>
          <a:r>
            <a:rPr lang="en-GB" dirty="0"/>
            <a:t>Consequentialist</a:t>
          </a:r>
        </a:p>
      </dgm:t>
    </dgm:pt>
    <dgm:pt modelId="{AC493A07-A9D0-4CB1-913F-9724A301B555}" type="parTrans" cxnId="{67C417F4-0EDE-4F2D-9D56-495191E53C03}">
      <dgm:prSet/>
      <dgm:spPr/>
      <dgm:t>
        <a:bodyPr/>
        <a:lstStyle/>
        <a:p>
          <a:endParaRPr lang="en-GB"/>
        </a:p>
      </dgm:t>
    </dgm:pt>
    <dgm:pt modelId="{320E58BD-9A5F-4851-8168-17EB61628AD7}" type="sibTrans" cxnId="{67C417F4-0EDE-4F2D-9D56-495191E53C03}">
      <dgm:prSet/>
      <dgm:spPr/>
      <dgm:t>
        <a:bodyPr/>
        <a:lstStyle/>
        <a:p>
          <a:endParaRPr lang="en-GB"/>
        </a:p>
      </dgm:t>
    </dgm:pt>
    <dgm:pt modelId="{7021CED0-730B-4983-9497-D11818BF378D}">
      <dgm:prSet phldrT="[Text]"/>
      <dgm:spPr/>
      <dgm:t>
        <a:bodyPr/>
        <a:lstStyle/>
        <a:p>
          <a:r>
            <a:rPr lang="en-GB" dirty="0"/>
            <a:t>Utility</a:t>
          </a:r>
        </a:p>
      </dgm:t>
    </dgm:pt>
    <dgm:pt modelId="{8E5609C7-AFF3-42FD-8F00-C417EB481306}" type="parTrans" cxnId="{CCE26EC6-E0FD-4264-9209-BFC9B381C80A}">
      <dgm:prSet/>
      <dgm:spPr/>
      <dgm:t>
        <a:bodyPr/>
        <a:lstStyle/>
        <a:p>
          <a:endParaRPr lang="en-GB"/>
        </a:p>
      </dgm:t>
    </dgm:pt>
    <dgm:pt modelId="{77FA05E8-7E81-4123-9EAB-CC88F9CF782A}" type="sibTrans" cxnId="{CCE26EC6-E0FD-4264-9209-BFC9B381C80A}">
      <dgm:prSet/>
      <dgm:spPr/>
      <dgm:t>
        <a:bodyPr/>
        <a:lstStyle/>
        <a:p>
          <a:endParaRPr lang="en-GB"/>
        </a:p>
      </dgm:t>
    </dgm:pt>
    <dgm:pt modelId="{AE92AB43-7D75-4552-8C8B-AEA0F1FBDB7D}">
      <dgm:prSet phldrT="[Text]"/>
      <dgm:spPr/>
      <dgm:t>
        <a:bodyPr/>
        <a:lstStyle/>
        <a:p>
          <a:r>
            <a:rPr lang="en-GB" dirty="0"/>
            <a:t>Pleasure</a:t>
          </a:r>
        </a:p>
      </dgm:t>
    </dgm:pt>
    <dgm:pt modelId="{9E4EFAAD-DFC2-490E-8733-50E4B0669665}" type="parTrans" cxnId="{AC1FDA55-D3E8-46C9-B6E5-94BA80B13A48}">
      <dgm:prSet/>
      <dgm:spPr/>
      <dgm:t>
        <a:bodyPr/>
        <a:lstStyle/>
        <a:p>
          <a:endParaRPr lang="en-GB"/>
        </a:p>
      </dgm:t>
    </dgm:pt>
    <dgm:pt modelId="{CFE33A77-6C39-4C3B-AFFF-92F17A37290C}" type="sibTrans" cxnId="{AC1FDA55-D3E8-46C9-B6E5-94BA80B13A48}">
      <dgm:prSet/>
      <dgm:spPr/>
      <dgm:t>
        <a:bodyPr/>
        <a:lstStyle/>
        <a:p>
          <a:endParaRPr lang="en-GB"/>
        </a:p>
      </dgm:t>
    </dgm:pt>
    <dgm:pt modelId="{9A388735-4BC1-4C63-ABDD-62F0728D5720}">
      <dgm:prSet phldrT="[Text]"/>
      <dgm:spPr/>
      <dgm:t>
        <a:bodyPr/>
        <a:lstStyle/>
        <a:p>
          <a:r>
            <a:rPr lang="en-GB" dirty="0"/>
            <a:t>Hedonic Calculus</a:t>
          </a:r>
        </a:p>
      </dgm:t>
    </dgm:pt>
    <dgm:pt modelId="{DC3170DD-1FDD-4294-8160-EC467822790F}" type="parTrans" cxnId="{54D00137-2379-4DF9-8B9C-22B4AF44414A}">
      <dgm:prSet/>
      <dgm:spPr/>
      <dgm:t>
        <a:bodyPr/>
        <a:lstStyle/>
        <a:p>
          <a:endParaRPr lang="en-GB"/>
        </a:p>
      </dgm:t>
    </dgm:pt>
    <dgm:pt modelId="{4C61F508-EE97-42E3-93FF-4BA7394B0FF0}" type="sibTrans" cxnId="{54D00137-2379-4DF9-8B9C-22B4AF44414A}">
      <dgm:prSet/>
      <dgm:spPr/>
      <dgm:t>
        <a:bodyPr/>
        <a:lstStyle/>
        <a:p>
          <a:endParaRPr lang="en-GB"/>
        </a:p>
      </dgm:t>
    </dgm:pt>
    <dgm:pt modelId="{1108CAD2-238C-4C72-B457-404D53FB488E}">
      <dgm:prSet phldrT="[Text]"/>
      <dgm:spPr/>
      <dgm:t>
        <a:bodyPr/>
        <a:lstStyle/>
        <a:p>
          <a:r>
            <a:rPr lang="en-GB" dirty="0"/>
            <a:t>Gladiator</a:t>
          </a:r>
        </a:p>
      </dgm:t>
    </dgm:pt>
    <dgm:pt modelId="{BC9B878B-5E5E-4063-BFC5-AC31CAADDDD1}" type="parTrans" cxnId="{2C8F44B1-1652-4A0E-A6FA-AA052FD7C668}">
      <dgm:prSet/>
      <dgm:spPr/>
      <dgm:t>
        <a:bodyPr/>
        <a:lstStyle/>
        <a:p>
          <a:endParaRPr lang="en-GB"/>
        </a:p>
      </dgm:t>
    </dgm:pt>
    <dgm:pt modelId="{BBEF0307-7236-437B-BDA0-1A19D95726CA}" type="sibTrans" cxnId="{2C8F44B1-1652-4A0E-A6FA-AA052FD7C668}">
      <dgm:prSet/>
      <dgm:spPr/>
      <dgm:t>
        <a:bodyPr/>
        <a:lstStyle/>
        <a:p>
          <a:endParaRPr lang="en-GB"/>
        </a:p>
      </dgm:t>
    </dgm:pt>
    <dgm:pt modelId="{EA133B23-69E6-48B4-81C6-EC002537337F}">
      <dgm:prSet phldrT="[Text]"/>
      <dgm:spPr/>
      <dgm:t>
        <a:bodyPr/>
        <a:lstStyle/>
        <a:p>
          <a:r>
            <a:rPr lang="en-GB" dirty="0"/>
            <a:t>Slavery</a:t>
          </a:r>
        </a:p>
      </dgm:t>
    </dgm:pt>
    <dgm:pt modelId="{3F6B94E1-5C01-46F2-8630-0C6F238AD503}" type="parTrans" cxnId="{C33701DE-7E30-46E2-BF6A-DAE3656C9369}">
      <dgm:prSet/>
      <dgm:spPr/>
      <dgm:t>
        <a:bodyPr/>
        <a:lstStyle/>
        <a:p>
          <a:endParaRPr lang="en-GB"/>
        </a:p>
      </dgm:t>
    </dgm:pt>
    <dgm:pt modelId="{2FA06251-4724-4513-9985-C314D0661167}" type="sibTrans" cxnId="{C33701DE-7E30-46E2-BF6A-DAE3656C9369}">
      <dgm:prSet/>
      <dgm:spPr/>
      <dgm:t>
        <a:bodyPr/>
        <a:lstStyle/>
        <a:p>
          <a:endParaRPr lang="en-GB"/>
        </a:p>
      </dgm:t>
    </dgm:pt>
    <dgm:pt modelId="{3C993C3E-89E0-4309-8B8D-283AD3972BC2}">
      <dgm:prSet phldrT="[Text]"/>
      <dgm:spPr/>
      <dgm:t>
        <a:bodyPr/>
        <a:lstStyle/>
        <a:p>
          <a:r>
            <a:rPr lang="en-GB" dirty="0"/>
            <a:t>Rule</a:t>
          </a:r>
        </a:p>
      </dgm:t>
    </dgm:pt>
    <dgm:pt modelId="{6831E5F0-318C-4925-8CCF-04A9ABC3BD9C}" type="parTrans" cxnId="{B3868B15-7300-416E-A751-D4D78A4F5489}">
      <dgm:prSet/>
      <dgm:spPr/>
      <dgm:t>
        <a:bodyPr/>
        <a:lstStyle/>
        <a:p>
          <a:endParaRPr lang="en-GB"/>
        </a:p>
      </dgm:t>
    </dgm:pt>
    <dgm:pt modelId="{2D8F6368-146C-46E4-8A37-884A0395CDE1}" type="sibTrans" cxnId="{B3868B15-7300-416E-A751-D4D78A4F5489}">
      <dgm:prSet/>
      <dgm:spPr/>
      <dgm:t>
        <a:bodyPr/>
        <a:lstStyle/>
        <a:p>
          <a:endParaRPr lang="en-GB"/>
        </a:p>
      </dgm:t>
    </dgm:pt>
    <dgm:pt modelId="{913B8DAD-5402-47C6-8CA1-094A850F74B3}">
      <dgm:prSet phldrT="[Text]"/>
      <dgm:spPr/>
      <dgm:t>
        <a:bodyPr/>
        <a:lstStyle/>
        <a:p>
          <a:r>
            <a:rPr lang="en-GB" dirty="0"/>
            <a:t>Act</a:t>
          </a:r>
        </a:p>
      </dgm:t>
    </dgm:pt>
    <dgm:pt modelId="{C4DC06EF-51FF-4904-A955-7AF8B6765C6A}" type="parTrans" cxnId="{32E015CD-6B8B-4031-9C0B-01AAEE750E32}">
      <dgm:prSet/>
      <dgm:spPr/>
      <dgm:t>
        <a:bodyPr/>
        <a:lstStyle/>
        <a:p>
          <a:endParaRPr lang="en-GB"/>
        </a:p>
      </dgm:t>
    </dgm:pt>
    <dgm:pt modelId="{10CEF044-A458-4F2C-BFF2-FC973B01DE13}" type="sibTrans" cxnId="{32E015CD-6B8B-4031-9C0B-01AAEE750E32}">
      <dgm:prSet/>
      <dgm:spPr/>
      <dgm:t>
        <a:bodyPr/>
        <a:lstStyle/>
        <a:p>
          <a:endParaRPr lang="en-GB"/>
        </a:p>
      </dgm:t>
    </dgm:pt>
    <dgm:pt modelId="{D4783751-699E-4C04-9CE9-C3B685B0C333}">
      <dgm:prSet phldrT="[Text]"/>
      <dgm:spPr/>
      <dgm:t>
        <a:bodyPr/>
        <a:lstStyle/>
        <a:p>
          <a:r>
            <a:rPr lang="en-GB" dirty="0"/>
            <a:t>Weak</a:t>
          </a:r>
        </a:p>
      </dgm:t>
    </dgm:pt>
    <dgm:pt modelId="{54453DD6-A771-4FDB-834D-8C0841E509E9}" type="parTrans" cxnId="{71A1C4B2-5F38-4308-B617-C3221797462F}">
      <dgm:prSet/>
      <dgm:spPr/>
      <dgm:t>
        <a:bodyPr/>
        <a:lstStyle/>
        <a:p>
          <a:endParaRPr lang="en-GB"/>
        </a:p>
      </dgm:t>
    </dgm:pt>
    <dgm:pt modelId="{7007200B-BF6C-4777-8203-198FB4F31D34}" type="sibTrans" cxnId="{71A1C4B2-5F38-4308-B617-C3221797462F}">
      <dgm:prSet/>
      <dgm:spPr/>
      <dgm:t>
        <a:bodyPr/>
        <a:lstStyle/>
        <a:p>
          <a:endParaRPr lang="en-GB"/>
        </a:p>
      </dgm:t>
    </dgm:pt>
    <dgm:pt modelId="{6A76C584-F2C1-43F1-BCCE-252F8F3E38AF}">
      <dgm:prSet phldrT="[Text]"/>
      <dgm:spPr/>
      <dgm:t>
        <a:bodyPr/>
        <a:lstStyle/>
        <a:p>
          <a:r>
            <a:rPr lang="en-GB" dirty="0"/>
            <a:t>Mill</a:t>
          </a:r>
        </a:p>
      </dgm:t>
    </dgm:pt>
    <dgm:pt modelId="{07A995DE-1C36-4F36-A741-E905EFDEAB5E}" type="parTrans" cxnId="{716CCD8F-1015-46ED-815F-75C873FD083D}">
      <dgm:prSet/>
      <dgm:spPr/>
      <dgm:t>
        <a:bodyPr/>
        <a:lstStyle/>
        <a:p>
          <a:endParaRPr lang="en-GB"/>
        </a:p>
      </dgm:t>
    </dgm:pt>
    <dgm:pt modelId="{E8044022-A77E-4547-B878-63858E7BBFB2}" type="sibTrans" cxnId="{716CCD8F-1015-46ED-815F-75C873FD083D}">
      <dgm:prSet/>
      <dgm:spPr/>
      <dgm:t>
        <a:bodyPr/>
        <a:lstStyle/>
        <a:p>
          <a:endParaRPr lang="en-GB"/>
        </a:p>
      </dgm:t>
    </dgm:pt>
    <dgm:pt modelId="{A2741BF1-413C-4B6A-9F50-C9A4856969D7}">
      <dgm:prSet phldrT="[Text]"/>
      <dgm:spPr/>
      <dgm:t>
        <a:bodyPr/>
        <a:lstStyle/>
        <a:p>
          <a:r>
            <a:rPr lang="en-GB" dirty="0"/>
            <a:t>Bentham</a:t>
          </a:r>
        </a:p>
      </dgm:t>
    </dgm:pt>
    <dgm:pt modelId="{DA2ECDF9-AA48-483C-9435-871A253A22A3}" type="parTrans" cxnId="{E53CC681-CEE4-4B59-ACF0-4AF30C40C035}">
      <dgm:prSet/>
      <dgm:spPr/>
      <dgm:t>
        <a:bodyPr/>
        <a:lstStyle/>
        <a:p>
          <a:endParaRPr lang="en-GB"/>
        </a:p>
      </dgm:t>
    </dgm:pt>
    <dgm:pt modelId="{8D488E1E-A9D5-4AE5-AFB2-0983446CE628}" type="sibTrans" cxnId="{E53CC681-CEE4-4B59-ACF0-4AF30C40C035}">
      <dgm:prSet/>
      <dgm:spPr/>
      <dgm:t>
        <a:bodyPr/>
        <a:lstStyle/>
        <a:p>
          <a:endParaRPr lang="en-GB"/>
        </a:p>
      </dgm:t>
    </dgm:pt>
    <dgm:pt modelId="{F81A5329-B99E-4801-9CA2-120CAC568A41}">
      <dgm:prSet phldrT="[Text]"/>
      <dgm:spPr/>
      <dgm:t>
        <a:bodyPr/>
        <a:lstStyle/>
        <a:p>
          <a:r>
            <a:rPr lang="en-GB" dirty="0"/>
            <a:t>Universalizability</a:t>
          </a:r>
        </a:p>
      </dgm:t>
    </dgm:pt>
    <dgm:pt modelId="{89ADBF14-02ED-42E8-B35A-B9832F05FD8E}" type="parTrans" cxnId="{F0D682E1-DF1D-41C2-99DF-3FA36D2E1BFE}">
      <dgm:prSet/>
      <dgm:spPr/>
      <dgm:t>
        <a:bodyPr/>
        <a:lstStyle/>
        <a:p>
          <a:endParaRPr lang="en-GB"/>
        </a:p>
      </dgm:t>
    </dgm:pt>
    <dgm:pt modelId="{0FD2C67F-A485-4373-BD6F-F26C241BE27F}" type="sibTrans" cxnId="{F0D682E1-DF1D-41C2-99DF-3FA36D2E1BFE}">
      <dgm:prSet/>
      <dgm:spPr/>
      <dgm:t>
        <a:bodyPr/>
        <a:lstStyle/>
        <a:p>
          <a:endParaRPr lang="en-GB"/>
        </a:p>
      </dgm:t>
    </dgm:pt>
    <dgm:pt modelId="{0AA4AC63-81FD-40AC-992E-17A35F8A8F96}">
      <dgm:prSet phldrT="[Text]"/>
      <dgm:spPr/>
      <dgm:t>
        <a:bodyPr/>
        <a:lstStyle/>
        <a:p>
          <a:r>
            <a:rPr lang="en-GB" dirty="0"/>
            <a:t>Peter Singer</a:t>
          </a:r>
        </a:p>
      </dgm:t>
    </dgm:pt>
    <dgm:pt modelId="{9B63079A-7927-497F-8F93-C930EE888598}" type="parTrans" cxnId="{4036FB07-5AC5-4079-B25B-89497650DB04}">
      <dgm:prSet/>
      <dgm:spPr/>
      <dgm:t>
        <a:bodyPr/>
        <a:lstStyle/>
        <a:p>
          <a:endParaRPr lang="en-GB"/>
        </a:p>
      </dgm:t>
    </dgm:pt>
    <dgm:pt modelId="{2C6F2147-88B6-4469-92B1-77B8E700D625}" type="sibTrans" cxnId="{4036FB07-5AC5-4079-B25B-89497650DB04}">
      <dgm:prSet/>
      <dgm:spPr/>
      <dgm:t>
        <a:bodyPr/>
        <a:lstStyle/>
        <a:p>
          <a:endParaRPr lang="en-GB"/>
        </a:p>
      </dgm:t>
    </dgm:pt>
    <dgm:pt modelId="{01EC31D0-7D92-4CA8-A52A-4B294A5AFC55}">
      <dgm:prSet phldrT="[Text]"/>
      <dgm:spPr/>
      <dgm:t>
        <a:bodyPr/>
        <a:lstStyle/>
        <a:p>
          <a:r>
            <a:rPr lang="en-GB" dirty="0"/>
            <a:t>Preference</a:t>
          </a:r>
        </a:p>
      </dgm:t>
    </dgm:pt>
    <dgm:pt modelId="{B05822D9-67BB-47DB-9343-320E4934F3B2}" type="parTrans" cxnId="{7279B88E-944A-4231-818E-FF226CFCBFBF}">
      <dgm:prSet/>
      <dgm:spPr/>
      <dgm:t>
        <a:bodyPr/>
        <a:lstStyle/>
        <a:p>
          <a:endParaRPr lang="en-GB"/>
        </a:p>
      </dgm:t>
    </dgm:pt>
    <dgm:pt modelId="{8DB014C2-E227-4955-A971-8421EBF8B78F}" type="sibTrans" cxnId="{7279B88E-944A-4231-818E-FF226CFCBFBF}">
      <dgm:prSet/>
      <dgm:spPr/>
      <dgm:t>
        <a:bodyPr/>
        <a:lstStyle/>
        <a:p>
          <a:endParaRPr lang="en-GB"/>
        </a:p>
      </dgm:t>
    </dgm:pt>
    <dgm:pt modelId="{551045A2-47BD-4F9D-8754-17D88B38DEE0}">
      <dgm:prSet phldrT="[Text]"/>
      <dgm:spPr/>
      <dgm:t>
        <a:bodyPr/>
        <a:lstStyle/>
        <a:p>
          <a:r>
            <a:rPr lang="en-GB" dirty="0"/>
            <a:t>Gangsters</a:t>
          </a:r>
        </a:p>
      </dgm:t>
    </dgm:pt>
    <dgm:pt modelId="{6B9E4190-2DF2-4B8D-9CCB-0823613DC06D}" type="parTrans" cxnId="{F9F7E539-29BE-4FC7-83E4-15770264B792}">
      <dgm:prSet/>
      <dgm:spPr/>
      <dgm:t>
        <a:bodyPr/>
        <a:lstStyle/>
        <a:p>
          <a:endParaRPr lang="en-GB"/>
        </a:p>
      </dgm:t>
    </dgm:pt>
    <dgm:pt modelId="{E841F5D9-9B89-4913-B3D1-76354B1424C8}" type="sibTrans" cxnId="{F9F7E539-29BE-4FC7-83E4-15770264B792}">
      <dgm:prSet/>
      <dgm:spPr/>
      <dgm:t>
        <a:bodyPr/>
        <a:lstStyle/>
        <a:p>
          <a:endParaRPr lang="en-GB"/>
        </a:p>
      </dgm:t>
    </dgm:pt>
    <dgm:pt modelId="{D04A30D0-37DE-4D24-9DF8-1684C77CFD2F}">
      <dgm:prSet phldrT="[Text]"/>
      <dgm:spPr/>
      <dgm:t>
        <a:bodyPr/>
        <a:lstStyle/>
        <a:p>
          <a:r>
            <a:rPr lang="en-GB" dirty="0"/>
            <a:t>Strong</a:t>
          </a:r>
        </a:p>
      </dgm:t>
    </dgm:pt>
    <dgm:pt modelId="{FFC1E41F-3F7F-4611-AF2E-B3B6F548477F}" type="parTrans" cxnId="{D4F0DD28-491F-4FEF-9448-EDCE6E366DAE}">
      <dgm:prSet/>
      <dgm:spPr/>
      <dgm:t>
        <a:bodyPr/>
        <a:lstStyle/>
        <a:p>
          <a:endParaRPr lang="en-GB"/>
        </a:p>
      </dgm:t>
    </dgm:pt>
    <dgm:pt modelId="{EA3AAC98-65E3-4C87-9860-3C891293831B}" type="sibTrans" cxnId="{D4F0DD28-491F-4FEF-9448-EDCE6E366DAE}">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E3D10B0D-39F4-488A-943E-5B7D0256A4C1}" type="pres">
      <dgm:prSet presAssocID="{2DFC2818-F9BC-48C2-A89E-72156358AA7B}" presName="node" presStyleLbl="node1" presStyleIdx="0" presStyleCnt="16">
        <dgm:presLayoutVars>
          <dgm:bulletEnabled val="1"/>
        </dgm:presLayoutVars>
      </dgm:prSet>
      <dgm:spPr/>
      <dgm:t>
        <a:bodyPr/>
        <a:lstStyle/>
        <a:p>
          <a:endParaRPr lang="en-US"/>
        </a:p>
      </dgm:t>
    </dgm:pt>
    <dgm:pt modelId="{0998D020-DAC0-4E5F-8F99-7A9538776787}" type="pres">
      <dgm:prSet presAssocID="{320E58BD-9A5F-4851-8168-17EB61628AD7}" presName="sibTrans" presStyleCnt="0"/>
      <dgm:spPr/>
      <dgm:t>
        <a:bodyPr/>
        <a:lstStyle/>
        <a:p>
          <a:endParaRPr lang="en-US"/>
        </a:p>
      </dgm:t>
    </dgm:pt>
    <dgm:pt modelId="{83DBC9E5-AE8F-4AD7-9703-B2251EE4B479}" type="pres">
      <dgm:prSet presAssocID="{7021CED0-730B-4983-9497-D11818BF378D}" presName="node" presStyleLbl="node1" presStyleIdx="1" presStyleCnt="16">
        <dgm:presLayoutVars>
          <dgm:bulletEnabled val="1"/>
        </dgm:presLayoutVars>
      </dgm:prSet>
      <dgm:spPr/>
      <dgm:t>
        <a:bodyPr/>
        <a:lstStyle/>
        <a:p>
          <a:endParaRPr lang="en-US"/>
        </a:p>
      </dgm:t>
    </dgm:pt>
    <dgm:pt modelId="{B6CE6B90-63E6-4E87-A7AA-5AC91DF82FBB}" type="pres">
      <dgm:prSet presAssocID="{77FA05E8-7E81-4123-9EAB-CC88F9CF782A}" presName="sibTrans" presStyleCnt="0"/>
      <dgm:spPr/>
      <dgm:t>
        <a:bodyPr/>
        <a:lstStyle/>
        <a:p>
          <a:endParaRPr lang="en-US"/>
        </a:p>
      </dgm:t>
    </dgm:pt>
    <dgm:pt modelId="{A2174EEB-D7B6-444A-99E3-E4335D78F488}" type="pres">
      <dgm:prSet presAssocID="{AE92AB43-7D75-4552-8C8B-AEA0F1FBDB7D}" presName="node" presStyleLbl="node1" presStyleIdx="2" presStyleCnt="16">
        <dgm:presLayoutVars>
          <dgm:bulletEnabled val="1"/>
        </dgm:presLayoutVars>
      </dgm:prSet>
      <dgm:spPr/>
      <dgm:t>
        <a:bodyPr/>
        <a:lstStyle/>
        <a:p>
          <a:endParaRPr lang="en-US"/>
        </a:p>
      </dgm:t>
    </dgm:pt>
    <dgm:pt modelId="{C6FB6B31-183C-4DAA-BD65-594605BCEB67}" type="pres">
      <dgm:prSet presAssocID="{CFE33A77-6C39-4C3B-AFFF-92F17A37290C}" presName="sibTrans" presStyleCnt="0"/>
      <dgm:spPr/>
      <dgm:t>
        <a:bodyPr/>
        <a:lstStyle/>
        <a:p>
          <a:endParaRPr lang="en-US"/>
        </a:p>
      </dgm:t>
    </dgm:pt>
    <dgm:pt modelId="{D4F00DAA-B67D-4668-9542-E9EBC6FB834B}" type="pres">
      <dgm:prSet presAssocID="{9A388735-4BC1-4C63-ABDD-62F0728D5720}" presName="node" presStyleLbl="node1" presStyleIdx="3" presStyleCnt="16">
        <dgm:presLayoutVars>
          <dgm:bulletEnabled val="1"/>
        </dgm:presLayoutVars>
      </dgm:prSet>
      <dgm:spPr/>
      <dgm:t>
        <a:bodyPr/>
        <a:lstStyle/>
        <a:p>
          <a:endParaRPr lang="en-US"/>
        </a:p>
      </dgm:t>
    </dgm:pt>
    <dgm:pt modelId="{EDF6E113-4CAA-4145-9CC8-ADF9727A6EC3}" type="pres">
      <dgm:prSet presAssocID="{4C61F508-EE97-42E3-93FF-4BA7394B0FF0}" presName="sibTrans" presStyleCnt="0"/>
      <dgm:spPr/>
      <dgm:t>
        <a:bodyPr/>
        <a:lstStyle/>
        <a:p>
          <a:endParaRPr lang="en-US"/>
        </a:p>
      </dgm:t>
    </dgm:pt>
    <dgm:pt modelId="{3C18E52B-5181-46F1-B1EE-90A23068962E}" type="pres">
      <dgm:prSet presAssocID="{1108CAD2-238C-4C72-B457-404D53FB488E}" presName="node" presStyleLbl="node1" presStyleIdx="4" presStyleCnt="16">
        <dgm:presLayoutVars>
          <dgm:bulletEnabled val="1"/>
        </dgm:presLayoutVars>
      </dgm:prSet>
      <dgm:spPr/>
      <dgm:t>
        <a:bodyPr/>
        <a:lstStyle/>
        <a:p>
          <a:endParaRPr lang="en-US"/>
        </a:p>
      </dgm:t>
    </dgm:pt>
    <dgm:pt modelId="{D82EFC80-D97E-4DF8-AA4B-6EA2F06D35B1}" type="pres">
      <dgm:prSet presAssocID="{BBEF0307-7236-437B-BDA0-1A19D95726CA}" presName="sibTrans" presStyleCnt="0"/>
      <dgm:spPr/>
      <dgm:t>
        <a:bodyPr/>
        <a:lstStyle/>
        <a:p>
          <a:endParaRPr lang="en-US"/>
        </a:p>
      </dgm:t>
    </dgm:pt>
    <dgm:pt modelId="{EBA329C8-8352-49DD-BA62-ED74109C37E3}" type="pres">
      <dgm:prSet presAssocID="{EA133B23-69E6-48B4-81C6-EC002537337F}" presName="node" presStyleLbl="node1" presStyleIdx="5" presStyleCnt="16">
        <dgm:presLayoutVars>
          <dgm:bulletEnabled val="1"/>
        </dgm:presLayoutVars>
      </dgm:prSet>
      <dgm:spPr/>
      <dgm:t>
        <a:bodyPr/>
        <a:lstStyle/>
        <a:p>
          <a:endParaRPr lang="en-US"/>
        </a:p>
      </dgm:t>
    </dgm:pt>
    <dgm:pt modelId="{64500F2C-B51C-4345-9F0B-4567AA33AB0A}" type="pres">
      <dgm:prSet presAssocID="{2FA06251-4724-4513-9985-C314D0661167}" presName="sibTrans" presStyleCnt="0"/>
      <dgm:spPr/>
      <dgm:t>
        <a:bodyPr/>
        <a:lstStyle/>
        <a:p>
          <a:endParaRPr lang="en-US"/>
        </a:p>
      </dgm:t>
    </dgm:pt>
    <dgm:pt modelId="{1AE98072-60C9-4A0E-8BF5-36B5233BE6D9}" type="pres">
      <dgm:prSet presAssocID="{3C993C3E-89E0-4309-8B8D-283AD3972BC2}" presName="node" presStyleLbl="node1" presStyleIdx="6" presStyleCnt="16">
        <dgm:presLayoutVars>
          <dgm:bulletEnabled val="1"/>
        </dgm:presLayoutVars>
      </dgm:prSet>
      <dgm:spPr/>
      <dgm:t>
        <a:bodyPr/>
        <a:lstStyle/>
        <a:p>
          <a:endParaRPr lang="en-US"/>
        </a:p>
      </dgm:t>
    </dgm:pt>
    <dgm:pt modelId="{0168CAB2-1ABF-4B7B-8CAC-F309FF02B511}" type="pres">
      <dgm:prSet presAssocID="{2D8F6368-146C-46E4-8A37-884A0395CDE1}" presName="sibTrans" presStyleCnt="0"/>
      <dgm:spPr/>
      <dgm:t>
        <a:bodyPr/>
        <a:lstStyle/>
        <a:p>
          <a:endParaRPr lang="en-US"/>
        </a:p>
      </dgm:t>
    </dgm:pt>
    <dgm:pt modelId="{386A01D3-EBBA-48E6-AA87-EC8B03D7A076}" type="pres">
      <dgm:prSet presAssocID="{913B8DAD-5402-47C6-8CA1-094A850F74B3}" presName="node" presStyleLbl="node1" presStyleIdx="7" presStyleCnt="16">
        <dgm:presLayoutVars>
          <dgm:bulletEnabled val="1"/>
        </dgm:presLayoutVars>
      </dgm:prSet>
      <dgm:spPr/>
      <dgm:t>
        <a:bodyPr/>
        <a:lstStyle/>
        <a:p>
          <a:endParaRPr lang="en-US"/>
        </a:p>
      </dgm:t>
    </dgm:pt>
    <dgm:pt modelId="{227FBEB6-68CA-4E04-BB95-7FD82E68C9BC}" type="pres">
      <dgm:prSet presAssocID="{10CEF044-A458-4F2C-BFF2-FC973B01DE13}" presName="sibTrans" presStyleCnt="0"/>
      <dgm:spPr/>
      <dgm:t>
        <a:bodyPr/>
        <a:lstStyle/>
        <a:p>
          <a:endParaRPr lang="en-US"/>
        </a:p>
      </dgm:t>
    </dgm:pt>
    <dgm:pt modelId="{7C3B138C-4AC7-44D0-A2A1-BB46753760FE}" type="pres">
      <dgm:prSet presAssocID="{6A76C584-F2C1-43F1-BCCE-252F8F3E38AF}" presName="node" presStyleLbl="node1" presStyleIdx="8" presStyleCnt="16">
        <dgm:presLayoutVars>
          <dgm:bulletEnabled val="1"/>
        </dgm:presLayoutVars>
      </dgm:prSet>
      <dgm:spPr/>
      <dgm:t>
        <a:bodyPr/>
        <a:lstStyle/>
        <a:p>
          <a:endParaRPr lang="en-US"/>
        </a:p>
      </dgm:t>
    </dgm:pt>
    <dgm:pt modelId="{2D3659B1-8AC9-4525-AEDF-ECF4D3A6DF04}" type="pres">
      <dgm:prSet presAssocID="{E8044022-A77E-4547-B878-63858E7BBFB2}" presName="sibTrans" presStyleCnt="0"/>
      <dgm:spPr/>
      <dgm:t>
        <a:bodyPr/>
        <a:lstStyle/>
        <a:p>
          <a:endParaRPr lang="en-US"/>
        </a:p>
      </dgm:t>
    </dgm:pt>
    <dgm:pt modelId="{8C265118-3245-49D2-AB1A-C5EA4C13FCD0}" type="pres">
      <dgm:prSet presAssocID="{A2741BF1-413C-4B6A-9F50-C9A4856969D7}" presName="node" presStyleLbl="node1" presStyleIdx="9" presStyleCnt="16">
        <dgm:presLayoutVars>
          <dgm:bulletEnabled val="1"/>
        </dgm:presLayoutVars>
      </dgm:prSet>
      <dgm:spPr/>
      <dgm:t>
        <a:bodyPr/>
        <a:lstStyle/>
        <a:p>
          <a:endParaRPr lang="en-US"/>
        </a:p>
      </dgm:t>
    </dgm:pt>
    <dgm:pt modelId="{51EA68A1-C697-47BF-8CE4-B65C1927F9D7}" type="pres">
      <dgm:prSet presAssocID="{8D488E1E-A9D5-4AE5-AFB2-0983446CE628}" presName="sibTrans" presStyleCnt="0"/>
      <dgm:spPr/>
      <dgm:t>
        <a:bodyPr/>
        <a:lstStyle/>
        <a:p>
          <a:endParaRPr lang="en-US"/>
        </a:p>
      </dgm:t>
    </dgm:pt>
    <dgm:pt modelId="{2EDBB048-7118-4145-9187-02AA8B71D5A7}" type="pres">
      <dgm:prSet presAssocID="{F81A5329-B99E-4801-9CA2-120CAC568A41}" presName="node" presStyleLbl="node1" presStyleIdx="10" presStyleCnt="16">
        <dgm:presLayoutVars>
          <dgm:bulletEnabled val="1"/>
        </dgm:presLayoutVars>
      </dgm:prSet>
      <dgm:spPr/>
      <dgm:t>
        <a:bodyPr/>
        <a:lstStyle/>
        <a:p>
          <a:endParaRPr lang="en-US"/>
        </a:p>
      </dgm:t>
    </dgm:pt>
    <dgm:pt modelId="{3C9F00A6-586C-4CDE-A2E3-BE0DEC5F9574}" type="pres">
      <dgm:prSet presAssocID="{0FD2C67F-A485-4373-BD6F-F26C241BE27F}" presName="sibTrans" presStyleCnt="0"/>
      <dgm:spPr/>
      <dgm:t>
        <a:bodyPr/>
        <a:lstStyle/>
        <a:p>
          <a:endParaRPr lang="en-US"/>
        </a:p>
      </dgm:t>
    </dgm:pt>
    <dgm:pt modelId="{0E7682E7-7883-45B3-8D66-087ED91B1FFD}" type="pres">
      <dgm:prSet presAssocID="{0AA4AC63-81FD-40AC-992E-17A35F8A8F96}" presName="node" presStyleLbl="node1" presStyleIdx="11" presStyleCnt="16">
        <dgm:presLayoutVars>
          <dgm:bulletEnabled val="1"/>
        </dgm:presLayoutVars>
      </dgm:prSet>
      <dgm:spPr/>
      <dgm:t>
        <a:bodyPr/>
        <a:lstStyle/>
        <a:p>
          <a:endParaRPr lang="en-US"/>
        </a:p>
      </dgm:t>
    </dgm:pt>
    <dgm:pt modelId="{74F85096-1802-43A2-A008-D6AF380ABCB6}" type="pres">
      <dgm:prSet presAssocID="{2C6F2147-88B6-4469-92B1-77B8E700D625}" presName="sibTrans" presStyleCnt="0"/>
      <dgm:spPr/>
      <dgm:t>
        <a:bodyPr/>
        <a:lstStyle/>
        <a:p>
          <a:endParaRPr lang="en-US"/>
        </a:p>
      </dgm:t>
    </dgm:pt>
    <dgm:pt modelId="{771AEE47-654D-41ED-8576-95F5EEB60444}" type="pres">
      <dgm:prSet presAssocID="{01EC31D0-7D92-4CA8-A52A-4B294A5AFC55}" presName="node" presStyleLbl="node1" presStyleIdx="12" presStyleCnt="16">
        <dgm:presLayoutVars>
          <dgm:bulletEnabled val="1"/>
        </dgm:presLayoutVars>
      </dgm:prSet>
      <dgm:spPr/>
      <dgm:t>
        <a:bodyPr/>
        <a:lstStyle/>
        <a:p>
          <a:endParaRPr lang="en-US"/>
        </a:p>
      </dgm:t>
    </dgm:pt>
    <dgm:pt modelId="{01E20D25-E16B-4791-80A2-642BA68DAC72}" type="pres">
      <dgm:prSet presAssocID="{8DB014C2-E227-4955-A971-8421EBF8B78F}" presName="sibTrans" presStyleCnt="0"/>
      <dgm:spPr/>
      <dgm:t>
        <a:bodyPr/>
        <a:lstStyle/>
        <a:p>
          <a:endParaRPr lang="en-US"/>
        </a:p>
      </dgm:t>
    </dgm:pt>
    <dgm:pt modelId="{64282F02-5A3F-4C27-9FB1-12DC32F0DD7B}" type="pres">
      <dgm:prSet presAssocID="{551045A2-47BD-4F9D-8754-17D88B38DEE0}" presName="node" presStyleLbl="node1" presStyleIdx="13" presStyleCnt="16">
        <dgm:presLayoutVars>
          <dgm:bulletEnabled val="1"/>
        </dgm:presLayoutVars>
      </dgm:prSet>
      <dgm:spPr/>
      <dgm:t>
        <a:bodyPr/>
        <a:lstStyle/>
        <a:p>
          <a:endParaRPr lang="en-US"/>
        </a:p>
      </dgm:t>
    </dgm:pt>
    <dgm:pt modelId="{C8552D84-3CCA-4938-B1DE-B5924CE71902}" type="pres">
      <dgm:prSet presAssocID="{E841F5D9-9B89-4913-B3D1-76354B1424C8}" presName="sibTrans" presStyleCnt="0"/>
      <dgm:spPr/>
      <dgm:t>
        <a:bodyPr/>
        <a:lstStyle/>
        <a:p>
          <a:endParaRPr lang="en-US"/>
        </a:p>
      </dgm:t>
    </dgm:pt>
    <dgm:pt modelId="{D3C7CD4C-A924-42C7-8337-19214CBBE22C}" type="pres">
      <dgm:prSet presAssocID="{D04A30D0-37DE-4D24-9DF8-1684C77CFD2F}" presName="node" presStyleLbl="node1" presStyleIdx="14" presStyleCnt="16">
        <dgm:presLayoutVars>
          <dgm:bulletEnabled val="1"/>
        </dgm:presLayoutVars>
      </dgm:prSet>
      <dgm:spPr/>
      <dgm:t>
        <a:bodyPr/>
        <a:lstStyle/>
        <a:p>
          <a:endParaRPr lang="en-US"/>
        </a:p>
      </dgm:t>
    </dgm:pt>
    <dgm:pt modelId="{0FA537CD-55DD-4A51-9829-738EDA93B6EE}" type="pres">
      <dgm:prSet presAssocID="{EA3AAC98-65E3-4C87-9860-3C891293831B}" presName="sibTrans" presStyleCnt="0"/>
      <dgm:spPr/>
      <dgm:t>
        <a:bodyPr/>
        <a:lstStyle/>
        <a:p>
          <a:endParaRPr lang="en-US"/>
        </a:p>
      </dgm:t>
    </dgm:pt>
    <dgm:pt modelId="{98059354-4DD4-4772-8559-90D42BB32A3B}" type="pres">
      <dgm:prSet presAssocID="{D4783751-699E-4C04-9CE9-C3B685B0C333}" presName="node" presStyleLbl="node1" presStyleIdx="15" presStyleCnt="16">
        <dgm:presLayoutVars>
          <dgm:bulletEnabled val="1"/>
        </dgm:presLayoutVars>
      </dgm:prSet>
      <dgm:spPr/>
      <dgm:t>
        <a:bodyPr/>
        <a:lstStyle/>
        <a:p>
          <a:endParaRPr lang="en-US"/>
        </a:p>
      </dgm:t>
    </dgm:pt>
  </dgm:ptLst>
  <dgm:cxnLst>
    <dgm:cxn modelId="{DE547066-29A7-45BC-93BA-09390590D6A1}" type="presOf" srcId="{D4783751-699E-4C04-9CE9-C3B685B0C333}" destId="{98059354-4DD4-4772-8559-90D42BB32A3B}" srcOrd="0" destOrd="0" presId="urn:microsoft.com/office/officeart/2005/8/layout/default"/>
    <dgm:cxn modelId="{4036FB07-5AC5-4079-B25B-89497650DB04}" srcId="{C123B2FF-67C8-44F5-B86F-0D8925FE68BB}" destId="{0AA4AC63-81FD-40AC-992E-17A35F8A8F96}" srcOrd="11" destOrd="0" parTransId="{9B63079A-7927-497F-8F93-C930EE888598}" sibTransId="{2C6F2147-88B6-4469-92B1-77B8E700D625}"/>
    <dgm:cxn modelId="{AC1FDA55-D3E8-46C9-B6E5-94BA80B13A48}" srcId="{C123B2FF-67C8-44F5-B86F-0D8925FE68BB}" destId="{AE92AB43-7D75-4552-8C8B-AEA0F1FBDB7D}" srcOrd="2" destOrd="0" parTransId="{9E4EFAAD-DFC2-490E-8733-50E4B0669665}" sibTransId="{CFE33A77-6C39-4C3B-AFFF-92F17A37290C}"/>
    <dgm:cxn modelId="{E6170B7C-BC54-4292-B952-F416CE344A60}" type="presOf" srcId="{3C993C3E-89E0-4309-8B8D-283AD3972BC2}" destId="{1AE98072-60C9-4A0E-8BF5-36B5233BE6D9}" srcOrd="0" destOrd="0" presId="urn:microsoft.com/office/officeart/2005/8/layout/default"/>
    <dgm:cxn modelId="{7279B88E-944A-4231-818E-FF226CFCBFBF}" srcId="{C123B2FF-67C8-44F5-B86F-0D8925FE68BB}" destId="{01EC31D0-7D92-4CA8-A52A-4B294A5AFC55}" srcOrd="12" destOrd="0" parTransId="{B05822D9-67BB-47DB-9343-320E4934F3B2}" sibTransId="{8DB014C2-E227-4955-A971-8421EBF8B78F}"/>
    <dgm:cxn modelId="{E53CC681-CEE4-4B59-ACF0-4AF30C40C035}" srcId="{C123B2FF-67C8-44F5-B86F-0D8925FE68BB}" destId="{A2741BF1-413C-4B6A-9F50-C9A4856969D7}" srcOrd="9" destOrd="0" parTransId="{DA2ECDF9-AA48-483C-9435-871A253A22A3}" sibTransId="{8D488E1E-A9D5-4AE5-AFB2-0983446CE628}"/>
    <dgm:cxn modelId="{71A1C4B2-5F38-4308-B617-C3221797462F}" srcId="{C123B2FF-67C8-44F5-B86F-0D8925FE68BB}" destId="{D4783751-699E-4C04-9CE9-C3B685B0C333}" srcOrd="15" destOrd="0" parTransId="{54453DD6-A771-4FDB-834D-8C0841E509E9}" sibTransId="{7007200B-BF6C-4777-8203-198FB4F31D34}"/>
    <dgm:cxn modelId="{BB3F4CD4-9A3F-4048-9158-A88616F444C4}" type="presOf" srcId="{F81A5329-B99E-4801-9CA2-120CAC568A41}" destId="{2EDBB048-7118-4145-9187-02AA8B71D5A7}" srcOrd="0" destOrd="0" presId="urn:microsoft.com/office/officeart/2005/8/layout/default"/>
    <dgm:cxn modelId="{C33701DE-7E30-46E2-BF6A-DAE3656C9369}" srcId="{C123B2FF-67C8-44F5-B86F-0D8925FE68BB}" destId="{EA133B23-69E6-48B4-81C6-EC002537337F}" srcOrd="5" destOrd="0" parTransId="{3F6B94E1-5C01-46F2-8630-0C6F238AD503}" sibTransId="{2FA06251-4724-4513-9985-C314D0661167}"/>
    <dgm:cxn modelId="{D1AE5177-D885-4A71-BEF0-6E0D6F1D3C7A}" type="presOf" srcId="{A2741BF1-413C-4B6A-9F50-C9A4856969D7}" destId="{8C265118-3245-49D2-AB1A-C5EA4C13FCD0}" srcOrd="0" destOrd="0" presId="urn:microsoft.com/office/officeart/2005/8/layout/default"/>
    <dgm:cxn modelId="{EDB2BDF6-9FB4-401C-B9AD-64D7B0BE6B2A}" type="presOf" srcId="{6A76C584-F2C1-43F1-BCCE-252F8F3E38AF}" destId="{7C3B138C-4AC7-44D0-A2A1-BB46753760FE}" srcOrd="0" destOrd="0" presId="urn:microsoft.com/office/officeart/2005/8/layout/default"/>
    <dgm:cxn modelId="{D3616992-9EF8-4D8A-A08B-886FC1E0D076}" type="presOf" srcId="{551045A2-47BD-4F9D-8754-17D88B38DEE0}" destId="{64282F02-5A3F-4C27-9FB1-12DC32F0DD7B}" srcOrd="0" destOrd="0" presId="urn:microsoft.com/office/officeart/2005/8/layout/default"/>
    <dgm:cxn modelId="{B3868B15-7300-416E-A751-D4D78A4F5489}" srcId="{C123B2FF-67C8-44F5-B86F-0D8925FE68BB}" destId="{3C993C3E-89E0-4309-8B8D-283AD3972BC2}" srcOrd="6" destOrd="0" parTransId="{6831E5F0-318C-4925-8CCF-04A9ABC3BD9C}" sibTransId="{2D8F6368-146C-46E4-8A37-884A0395CDE1}"/>
    <dgm:cxn modelId="{0E81C6FA-8F12-4445-81CF-99E2F71770D0}" type="presOf" srcId="{7021CED0-730B-4983-9497-D11818BF378D}" destId="{83DBC9E5-AE8F-4AD7-9703-B2251EE4B479}" srcOrd="0" destOrd="0" presId="urn:microsoft.com/office/officeart/2005/8/layout/default"/>
    <dgm:cxn modelId="{54D00137-2379-4DF9-8B9C-22B4AF44414A}" srcId="{C123B2FF-67C8-44F5-B86F-0D8925FE68BB}" destId="{9A388735-4BC1-4C63-ABDD-62F0728D5720}" srcOrd="3" destOrd="0" parTransId="{DC3170DD-1FDD-4294-8160-EC467822790F}" sibTransId="{4C61F508-EE97-42E3-93FF-4BA7394B0FF0}"/>
    <dgm:cxn modelId="{1AA9131C-3564-4ED5-B52C-DC5D61C211D3}" type="presOf" srcId="{01EC31D0-7D92-4CA8-A52A-4B294A5AFC55}" destId="{771AEE47-654D-41ED-8576-95F5EEB60444}" srcOrd="0" destOrd="0" presId="urn:microsoft.com/office/officeart/2005/8/layout/default"/>
    <dgm:cxn modelId="{DD38FFFD-59D1-440C-9A2E-2023F850A800}" type="presOf" srcId="{913B8DAD-5402-47C6-8CA1-094A850F74B3}" destId="{386A01D3-EBBA-48E6-AA87-EC8B03D7A076}" srcOrd="0" destOrd="0" presId="urn:microsoft.com/office/officeart/2005/8/layout/default"/>
    <dgm:cxn modelId="{72981BED-747D-4802-B4CF-DAA12F395217}" type="presOf" srcId="{C123B2FF-67C8-44F5-B86F-0D8925FE68BB}" destId="{0088C1F1-C28F-475E-BED5-A22CADB75BB9}" srcOrd="0" destOrd="0" presId="urn:microsoft.com/office/officeart/2005/8/layout/default"/>
    <dgm:cxn modelId="{7305DD0A-DFAF-4F87-8EBC-ABE41DC53A18}" type="presOf" srcId="{1108CAD2-238C-4C72-B457-404D53FB488E}" destId="{3C18E52B-5181-46F1-B1EE-90A23068962E}" srcOrd="0" destOrd="0" presId="urn:microsoft.com/office/officeart/2005/8/layout/default"/>
    <dgm:cxn modelId="{32E015CD-6B8B-4031-9C0B-01AAEE750E32}" srcId="{C123B2FF-67C8-44F5-B86F-0D8925FE68BB}" destId="{913B8DAD-5402-47C6-8CA1-094A850F74B3}" srcOrd="7" destOrd="0" parTransId="{C4DC06EF-51FF-4904-A955-7AF8B6765C6A}" sibTransId="{10CEF044-A458-4F2C-BFF2-FC973B01DE13}"/>
    <dgm:cxn modelId="{BD92615F-11F4-4D9F-8646-9E2F80AE9AA8}" type="presOf" srcId="{2DFC2818-F9BC-48C2-A89E-72156358AA7B}" destId="{E3D10B0D-39F4-488A-943E-5B7D0256A4C1}" srcOrd="0" destOrd="0" presId="urn:microsoft.com/office/officeart/2005/8/layout/default"/>
    <dgm:cxn modelId="{95D71837-D2A8-4CC6-AA82-21C125E5B983}" type="presOf" srcId="{0AA4AC63-81FD-40AC-992E-17A35F8A8F96}" destId="{0E7682E7-7883-45B3-8D66-087ED91B1FFD}" srcOrd="0" destOrd="0" presId="urn:microsoft.com/office/officeart/2005/8/layout/default"/>
    <dgm:cxn modelId="{384BC19D-1497-4BC8-97A0-2EE735BECF58}" type="presOf" srcId="{9A388735-4BC1-4C63-ABDD-62F0728D5720}" destId="{D4F00DAA-B67D-4668-9542-E9EBC6FB834B}" srcOrd="0" destOrd="0" presId="urn:microsoft.com/office/officeart/2005/8/layout/default"/>
    <dgm:cxn modelId="{CCE26EC6-E0FD-4264-9209-BFC9B381C80A}" srcId="{C123B2FF-67C8-44F5-B86F-0D8925FE68BB}" destId="{7021CED0-730B-4983-9497-D11818BF378D}" srcOrd="1" destOrd="0" parTransId="{8E5609C7-AFF3-42FD-8F00-C417EB481306}" sibTransId="{77FA05E8-7E81-4123-9EAB-CC88F9CF782A}"/>
    <dgm:cxn modelId="{716CCD8F-1015-46ED-815F-75C873FD083D}" srcId="{C123B2FF-67C8-44F5-B86F-0D8925FE68BB}" destId="{6A76C584-F2C1-43F1-BCCE-252F8F3E38AF}" srcOrd="8" destOrd="0" parTransId="{07A995DE-1C36-4F36-A741-E905EFDEAB5E}" sibTransId="{E8044022-A77E-4547-B878-63858E7BBFB2}"/>
    <dgm:cxn modelId="{F0D682E1-DF1D-41C2-99DF-3FA36D2E1BFE}" srcId="{C123B2FF-67C8-44F5-B86F-0D8925FE68BB}" destId="{F81A5329-B99E-4801-9CA2-120CAC568A41}" srcOrd="10" destOrd="0" parTransId="{89ADBF14-02ED-42E8-B35A-B9832F05FD8E}" sibTransId="{0FD2C67F-A485-4373-BD6F-F26C241BE27F}"/>
    <dgm:cxn modelId="{F9F7E539-29BE-4FC7-83E4-15770264B792}" srcId="{C123B2FF-67C8-44F5-B86F-0D8925FE68BB}" destId="{551045A2-47BD-4F9D-8754-17D88B38DEE0}" srcOrd="13" destOrd="0" parTransId="{6B9E4190-2DF2-4B8D-9CCB-0823613DC06D}" sibTransId="{E841F5D9-9B89-4913-B3D1-76354B1424C8}"/>
    <dgm:cxn modelId="{98044C3E-DE8B-4B45-9587-0AD2D5DEAB36}" type="presOf" srcId="{EA133B23-69E6-48B4-81C6-EC002537337F}" destId="{EBA329C8-8352-49DD-BA62-ED74109C37E3}" srcOrd="0" destOrd="0" presId="urn:microsoft.com/office/officeart/2005/8/layout/default"/>
    <dgm:cxn modelId="{037664DE-F14B-4DEA-B436-079ABC2E469C}" type="presOf" srcId="{D04A30D0-37DE-4D24-9DF8-1684C77CFD2F}" destId="{D3C7CD4C-A924-42C7-8337-19214CBBE22C}" srcOrd="0" destOrd="0" presId="urn:microsoft.com/office/officeart/2005/8/layout/default"/>
    <dgm:cxn modelId="{67C417F4-0EDE-4F2D-9D56-495191E53C03}" srcId="{C123B2FF-67C8-44F5-B86F-0D8925FE68BB}" destId="{2DFC2818-F9BC-48C2-A89E-72156358AA7B}" srcOrd="0" destOrd="0" parTransId="{AC493A07-A9D0-4CB1-913F-9724A301B555}" sibTransId="{320E58BD-9A5F-4851-8168-17EB61628AD7}"/>
    <dgm:cxn modelId="{2C8F44B1-1652-4A0E-A6FA-AA052FD7C668}" srcId="{C123B2FF-67C8-44F5-B86F-0D8925FE68BB}" destId="{1108CAD2-238C-4C72-B457-404D53FB488E}" srcOrd="4" destOrd="0" parTransId="{BC9B878B-5E5E-4063-BFC5-AC31CAADDDD1}" sibTransId="{BBEF0307-7236-437B-BDA0-1A19D95726CA}"/>
    <dgm:cxn modelId="{D4F0DD28-491F-4FEF-9448-EDCE6E366DAE}" srcId="{C123B2FF-67C8-44F5-B86F-0D8925FE68BB}" destId="{D04A30D0-37DE-4D24-9DF8-1684C77CFD2F}" srcOrd="14" destOrd="0" parTransId="{FFC1E41F-3F7F-4611-AF2E-B3B6F548477F}" sibTransId="{EA3AAC98-65E3-4C87-9860-3C891293831B}"/>
    <dgm:cxn modelId="{5BF51D0B-EF9A-463E-8E57-14DC0DB2751B}" type="presOf" srcId="{AE92AB43-7D75-4552-8C8B-AEA0F1FBDB7D}" destId="{A2174EEB-D7B6-444A-99E3-E4335D78F488}" srcOrd="0" destOrd="0" presId="urn:microsoft.com/office/officeart/2005/8/layout/default"/>
    <dgm:cxn modelId="{EAB04B01-197F-40FE-9BD6-193B010846B7}" type="presParOf" srcId="{0088C1F1-C28F-475E-BED5-A22CADB75BB9}" destId="{E3D10B0D-39F4-488A-943E-5B7D0256A4C1}" srcOrd="0" destOrd="0" presId="urn:microsoft.com/office/officeart/2005/8/layout/default"/>
    <dgm:cxn modelId="{0B12A5A1-AD72-414D-A6CA-F0CBDD0C2700}" type="presParOf" srcId="{0088C1F1-C28F-475E-BED5-A22CADB75BB9}" destId="{0998D020-DAC0-4E5F-8F99-7A9538776787}" srcOrd="1" destOrd="0" presId="urn:microsoft.com/office/officeart/2005/8/layout/default"/>
    <dgm:cxn modelId="{8CDBDBA5-A70D-401F-84FF-ECC030104BE2}" type="presParOf" srcId="{0088C1F1-C28F-475E-BED5-A22CADB75BB9}" destId="{83DBC9E5-AE8F-4AD7-9703-B2251EE4B479}" srcOrd="2" destOrd="0" presId="urn:microsoft.com/office/officeart/2005/8/layout/default"/>
    <dgm:cxn modelId="{2127E1FA-231E-4A1D-8002-75B0A102A3B3}" type="presParOf" srcId="{0088C1F1-C28F-475E-BED5-A22CADB75BB9}" destId="{B6CE6B90-63E6-4E87-A7AA-5AC91DF82FBB}" srcOrd="3" destOrd="0" presId="urn:microsoft.com/office/officeart/2005/8/layout/default"/>
    <dgm:cxn modelId="{95B26953-17AA-4F92-B152-CB63ADE3D59A}" type="presParOf" srcId="{0088C1F1-C28F-475E-BED5-A22CADB75BB9}" destId="{A2174EEB-D7B6-444A-99E3-E4335D78F488}" srcOrd="4" destOrd="0" presId="urn:microsoft.com/office/officeart/2005/8/layout/default"/>
    <dgm:cxn modelId="{18E84A07-BE98-4A73-B6B8-A4986383C1DA}" type="presParOf" srcId="{0088C1F1-C28F-475E-BED5-A22CADB75BB9}" destId="{C6FB6B31-183C-4DAA-BD65-594605BCEB67}" srcOrd="5" destOrd="0" presId="urn:microsoft.com/office/officeart/2005/8/layout/default"/>
    <dgm:cxn modelId="{2D20A62C-68B7-44AB-8C44-AAD9E407F2C3}" type="presParOf" srcId="{0088C1F1-C28F-475E-BED5-A22CADB75BB9}" destId="{D4F00DAA-B67D-4668-9542-E9EBC6FB834B}" srcOrd="6" destOrd="0" presId="urn:microsoft.com/office/officeart/2005/8/layout/default"/>
    <dgm:cxn modelId="{C11EB6D4-520D-4DF9-96C3-86AD583707FC}" type="presParOf" srcId="{0088C1F1-C28F-475E-BED5-A22CADB75BB9}" destId="{EDF6E113-4CAA-4145-9CC8-ADF9727A6EC3}" srcOrd="7" destOrd="0" presId="urn:microsoft.com/office/officeart/2005/8/layout/default"/>
    <dgm:cxn modelId="{C60E644D-C95D-4FEE-8D67-E771E430C20F}" type="presParOf" srcId="{0088C1F1-C28F-475E-BED5-A22CADB75BB9}" destId="{3C18E52B-5181-46F1-B1EE-90A23068962E}" srcOrd="8" destOrd="0" presId="urn:microsoft.com/office/officeart/2005/8/layout/default"/>
    <dgm:cxn modelId="{1E5DBE62-B133-4025-8E1C-CACA7D6E08E8}" type="presParOf" srcId="{0088C1F1-C28F-475E-BED5-A22CADB75BB9}" destId="{D82EFC80-D97E-4DF8-AA4B-6EA2F06D35B1}" srcOrd="9" destOrd="0" presId="urn:microsoft.com/office/officeart/2005/8/layout/default"/>
    <dgm:cxn modelId="{F834490A-4761-4DC1-9F48-80F9402A3B3F}" type="presParOf" srcId="{0088C1F1-C28F-475E-BED5-A22CADB75BB9}" destId="{EBA329C8-8352-49DD-BA62-ED74109C37E3}" srcOrd="10" destOrd="0" presId="urn:microsoft.com/office/officeart/2005/8/layout/default"/>
    <dgm:cxn modelId="{C28F3DFB-2148-45B3-A2D4-330FDB77031B}" type="presParOf" srcId="{0088C1F1-C28F-475E-BED5-A22CADB75BB9}" destId="{64500F2C-B51C-4345-9F0B-4567AA33AB0A}" srcOrd="11" destOrd="0" presId="urn:microsoft.com/office/officeart/2005/8/layout/default"/>
    <dgm:cxn modelId="{CFC5957C-EB41-4C33-85A6-E6EA6FF4673D}" type="presParOf" srcId="{0088C1F1-C28F-475E-BED5-A22CADB75BB9}" destId="{1AE98072-60C9-4A0E-8BF5-36B5233BE6D9}" srcOrd="12" destOrd="0" presId="urn:microsoft.com/office/officeart/2005/8/layout/default"/>
    <dgm:cxn modelId="{68DB21DE-47E7-439D-828A-20BB85521912}" type="presParOf" srcId="{0088C1F1-C28F-475E-BED5-A22CADB75BB9}" destId="{0168CAB2-1ABF-4B7B-8CAC-F309FF02B511}" srcOrd="13" destOrd="0" presId="urn:microsoft.com/office/officeart/2005/8/layout/default"/>
    <dgm:cxn modelId="{059C46A2-BD69-4910-B13B-715EB1EB6E46}" type="presParOf" srcId="{0088C1F1-C28F-475E-BED5-A22CADB75BB9}" destId="{386A01D3-EBBA-48E6-AA87-EC8B03D7A076}" srcOrd="14" destOrd="0" presId="urn:microsoft.com/office/officeart/2005/8/layout/default"/>
    <dgm:cxn modelId="{84886A01-A444-4EA3-9B53-4AC787C0C464}" type="presParOf" srcId="{0088C1F1-C28F-475E-BED5-A22CADB75BB9}" destId="{227FBEB6-68CA-4E04-BB95-7FD82E68C9BC}" srcOrd="15" destOrd="0" presId="urn:microsoft.com/office/officeart/2005/8/layout/default"/>
    <dgm:cxn modelId="{2BE14BC8-9A68-4885-B32C-07B0D208F9D6}" type="presParOf" srcId="{0088C1F1-C28F-475E-BED5-A22CADB75BB9}" destId="{7C3B138C-4AC7-44D0-A2A1-BB46753760FE}" srcOrd="16" destOrd="0" presId="urn:microsoft.com/office/officeart/2005/8/layout/default"/>
    <dgm:cxn modelId="{A8EA4CB3-44A3-4CD3-B1D8-B2454A88D92F}" type="presParOf" srcId="{0088C1F1-C28F-475E-BED5-A22CADB75BB9}" destId="{2D3659B1-8AC9-4525-AEDF-ECF4D3A6DF04}" srcOrd="17" destOrd="0" presId="urn:microsoft.com/office/officeart/2005/8/layout/default"/>
    <dgm:cxn modelId="{4B6A24D7-5B93-4F88-8FDB-443E675A2AF4}" type="presParOf" srcId="{0088C1F1-C28F-475E-BED5-A22CADB75BB9}" destId="{8C265118-3245-49D2-AB1A-C5EA4C13FCD0}" srcOrd="18" destOrd="0" presId="urn:microsoft.com/office/officeart/2005/8/layout/default"/>
    <dgm:cxn modelId="{4FC4729F-2E64-4887-96A5-9E3D9F5EE7F2}" type="presParOf" srcId="{0088C1F1-C28F-475E-BED5-A22CADB75BB9}" destId="{51EA68A1-C697-47BF-8CE4-B65C1927F9D7}" srcOrd="19" destOrd="0" presId="urn:microsoft.com/office/officeart/2005/8/layout/default"/>
    <dgm:cxn modelId="{592D3623-B3D4-493C-BA38-0B3CD145B321}" type="presParOf" srcId="{0088C1F1-C28F-475E-BED5-A22CADB75BB9}" destId="{2EDBB048-7118-4145-9187-02AA8B71D5A7}" srcOrd="20" destOrd="0" presId="urn:microsoft.com/office/officeart/2005/8/layout/default"/>
    <dgm:cxn modelId="{E84A7E21-260D-4F46-ABBB-4E09B251DF20}" type="presParOf" srcId="{0088C1F1-C28F-475E-BED5-A22CADB75BB9}" destId="{3C9F00A6-586C-4CDE-A2E3-BE0DEC5F9574}" srcOrd="21" destOrd="0" presId="urn:microsoft.com/office/officeart/2005/8/layout/default"/>
    <dgm:cxn modelId="{31FCC210-914D-46A2-9C79-3A0AE216F5F9}" type="presParOf" srcId="{0088C1F1-C28F-475E-BED5-A22CADB75BB9}" destId="{0E7682E7-7883-45B3-8D66-087ED91B1FFD}" srcOrd="22" destOrd="0" presId="urn:microsoft.com/office/officeart/2005/8/layout/default"/>
    <dgm:cxn modelId="{F17697B7-C599-4533-A49A-B566945A1217}" type="presParOf" srcId="{0088C1F1-C28F-475E-BED5-A22CADB75BB9}" destId="{74F85096-1802-43A2-A008-D6AF380ABCB6}" srcOrd="23" destOrd="0" presId="urn:microsoft.com/office/officeart/2005/8/layout/default"/>
    <dgm:cxn modelId="{49C13245-6276-4E15-93E4-6888B36ACB0F}" type="presParOf" srcId="{0088C1F1-C28F-475E-BED5-A22CADB75BB9}" destId="{771AEE47-654D-41ED-8576-95F5EEB60444}" srcOrd="24" destOrd="0" presId="urn:microsoft.com/office/officeart/2005/8/layout/default"/>
    <dgm:cxn modelId="{0ECE6939-90CD-4FB7-BAB2-613EBF0077F7}" type="presParOf" srcId="{0088C1F1-C28F-475E-BED5-A22CADB75BB9}" destId="{01E20D25-E16B-4791-80A2-642BA68DAC72}" srcOrd="25" destOrd="0" presId="urn:microsoft.com/office/officeart/2005/8/layout/default"/>
    <dgm:cxn modelId="{DF0A741D-DA98-4B65-A8BC-5C842396E363}" type="presParOf" srcId="{0088C1F1-C28F-475E-BED5-A22CADB75BB9}" destId="{64282F02-5A3F-4C27-9FB1-12DC32F0DD7B}" srcOrd="26" destOrd="0" presId="urn:microsoft.com/office/officeart/2005/8/layout/default"/>
    <dgm:cxn modelId="{5524CD6C-8255-4A66-98F2-73080027A6CB}" type="presParOf" srcId="{0088C1F1-C28F-475E-BED5-A22CADB75BB9}" destId="{C8552D84-3CCA-4938-B1DE-B5924CE71902}" srcOrd="27" destOrd="0" presId="urn:microsoft.com/office/officeart/2005/8/layout/default"/>
    <dgm:cxn modelId="{E9A5A64A-644E-405D-8517-7490B43AD142}" type="presParOf" srcId="{0088C1F1-C28F-475E-BED5-A22CADB75BB9}" destId="{D3C7CD4C-A924-42C7-8337-19214CBBE22C}" srcOrd="28" destOrd="0" presId="urn:microsoft.com/office/officeart/2005/8/layout/default"/>
    <dgm:cxn modelId="{B043C477-8A3E-4380-8B55-939B45F58568}" type="presParOf" srcId="{0088C1F1-C28F-475E-BED5-A22CADB75BB9}" destId="{0FA537CD-55DD-4A51-9829-738EDA93B6EE}" srcOrd="29" destOrd="0" presId="urn:microsoft.com/office/officeart/2005/8/layout/default"/>
    <dgm:cxn modelId="{A8CEC0C9-A14D-44A7-B127-84F5554964C3}" type="presParOf" srcId="{0088C1F1-C28F-475E-BED5-A22CADB75BB9}" destId="{98059354-4DD4-4772-8559-90D42BB32A3B}"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82CD3D5D-ED24-4938-BBD1-D648DA95A7C0}">
      <dgm:prSet/>
      <dgm:spPr/>
      <dgm:t>
        <a:bodyPr/>
        <a:lstStyle/>
        <a:p>
          <a:r>
            <a:rPr lang="en-GB" dirty="0"/>
            <a:t>Primary Precepts</a:t>
          </a:r>
        </a:p>
      </dgm:t>
    </dgm:pt>
    <dgm:pt modelId="{59669B11-5D5E-4C59-A897-E759E7C811DC}" type="parTrans" cxnId="{4D795FD7-4EED-40B5-9642-E2F3214005A6}">
      <dgm:prSet/>
      <dgm:spPr/>
      <dgm:t>
        <a:bodyPr/>
        <a:lstStyle/>
        <a:p>
          <a:endParaRPr lang="en-GB"/>
        </a:p>
      </dgm:t>
    </dgm:pt>
    <dgm:pt modelId="{DB90CD26-2444-48EF-9A00-23F66931FF29}" type="sibTrans" cxnId="{4D795FD7-4EED-40B5-9642-E2F3214005A6}">
      <dgm:prSet/>
      <dgm:spPr/>
      <dgm:t>
        <a:bodyPr/>
        <a:lstStyle/>
        <a:p>
          <a:endParaRPr lang="en-GB"/>
        </a:p>
      </dgm:t>
    </dgm:pt>
    <dgm:pt modelId="{93D502DE-936A-4E73-8987-5930AD70ADCA}">
      <dgm:prSet/>
      <dgm:spPr/>
      <dgm:t>
        <a:bodyPr/>
        <a:lstStyle/>
        <a:p>
          <a:r>
            <a:rPr lang="en-GB" dirty="0"/>
            <a:t>Secondary Precepts</a:t>
          </a:r>
        </a:p>
      </dgm:t>
    </dgm:pt>
    <dgm:pt modelId="{115D659B-44C3-4DD2-BEC8-32CF10B4E000}" type="parTrans" cxnId="{5831E9CC-D9E4-4B75-ACD8-67178FBBE0F6}">
      <dgm:prSet/>
      <dgm:spPr/>
      <dgm:t>
        <a:bodyPr/>
        <a:lstStyle/>
        <a:p>
          <a:endParaRPr lang="en-GB"/>
        </a:p>
      </dgm:t>
    </dgm:pt>
    <dgm:pt modelId="{5E32450B-E04B-453C-8CB8-0A9359E8D5C5}" type="sibTrans" cxnId="{5831E9CC-D9E4-4B75-ACD8-67178FBBE0F6}">
      <dgm:prSet/>
      <dgm:spPr/>
      <dgm:t>
        <a:bodyPr/>
        <a:lstStyle/>
        <a:p>
          <a:endParaRPr lang="en-GB"/>
        </a:p>
      </dgm:t>
    </dgm:pt>
    <dgm:pt modelId="{C07D6DDC-B27E-4A8E-BAF5-B5AAD718F401}">
      <dgm:prSet/>
      <dgm:spPr/>
      <dgm:t>
        <a:bodyPr/>
        <a:lstStyle/>
        <a:p>
          <a:r>
            <a:rPr lang="en-GB" dirty="0"/>
            <a:t>Doctrine of Double Effect</a:t>
          </a:r>
        </a:p>
      </dgm:t>
    </dgm:pt>
    <dgm:pt modelId="{DB4F5ED4-6FE6-4ABA-86BE-2F8175DFAAEF}" type="parTrans" cxnId="{2F7AEFD7-3FFC-4699-8EF6-173B0F5A40C8}">
      <dgm:prSet/>
      <dgm:spPr/>
      <dgm:t>
        <a:bodyPr/>
        <a:lstStyle/>
        <a:p>
          <a:endParaRPr lang="en-GB"/>
        </a:p>
      </dgm:t>
    </dgm:pt>
    <dgm:pt modelId="{D0A7114F-ADA9-40BC-B0DB-B5A949CC9A70}" type="sibTrans" cxnId="{2F7AEFD7-3FFC-4699-8EF6-173B0F5A40C8}">
      <dgm:prSet/>
      <dgm:spPr/>
      <dgm:t>
        <a:bodyPr/>
        <a:lstStyle/>
        <a:p>
          <a:endParaRPr lang="en-GB"/>
        </a:p>
      </dgm:t>
    </dgm:pt>
    <dgm:pt modelId="{6E1945C1-5F39-4FAF-A88C-2053FFED02E5}">
      <dgm:prSet/>
      <dgm:spPr/>
      <dgm:t>
        <a:bodyPr/>
        <a:lstStyle/>
        <a:p>
          <a:r>
            <a:rPr lang="en-GB" dirty="0"/>
            <a:t>Absolutism</a:t>
          </a:r>
        </a:p>
      </dgm:t>
    </dgm:pt>
    <dgm:pt modelId="{D999E43C-B6ED-47A4-A8C5-0B9CE76ECB82}" type="parTrans" cxnId="{705CA6AE-690F-4C4A-A35E-33B1273DB4B2}">
      <dgm:prSet/>
      <dgm:spPr/>
      <dgm:t>
        <a:bodyPr/>
        <a:lstStyle/>
        <a:p>
          <a:endParaRPr lang="en-GB"/>
        </a:p>
      </dgm:t>
    </dgm:pt>
    <dgm:pt modelId="{15A86FAD-9DF8-4B63-8084-7226DFAA9824}" type="sibTrans" cxnId="{705CA6AE-690F-4C4A-A35E-33B1273DB4B2}">
      <dgm:prSet/>
      <dgm:spPr/>
      <dgm:t>
        <a:bodyPr/>
        <a:lstStyle/>
        <a:p>
          <a:endParaRPr lang="en-GB"/>
        </a:p>
      </dgm:t>
    </dgm:pt>
    <dgm:pt modelId="{CC9881C6-3EA9-447A-934A-16C9918EED0E}">
      <dgm:prSet/>
      <dgm:spPr/>
      <dgm:t>
        <a:bodyPr/>
        <a:lstStyle/>
        <a:p>
          <a:r>
            <a:rPr lang="en-GB" dirty="0"/>
            <a:t>Aristotle</a:t>
          </a:r>
        </a:p>
      </dgm:t>
    </dgm:pt>
    <dgm:pt modelId="{CCB880F3-8AE1-43B2-A6A3-6E3F41341F47}" type="parTrans" cxnId="{2A269385-176C-4BBD-8C74-C7D72633FDEB}">
      <dgm:prSet/>
      <dgm:spPr/>
      <dgm:t>
        <a:bodyPr/>
        <a:lstStyle/>
        <a:p>
          <a:endParaRPr lang="en-GB"/>
        </a:p>
      </dgm:t>
    </dgm:pt>
    <dgm:pt modelId="{142B5A3E-7F31-4337-A976-2F87FCA124D9}" type="sibTrans" cxnId="{2A269385-176C-4BBD-8C74-C7D72633FDEB}">
      <dgm:prSet/>
      <dgm:spPr/>
      <dgm:t>
        <a:bodyPr/>
        <a:lstStyle/>
        <a:p>
          <a:endParaRPr lang="en-GB"/>
        </a:p>
      </dgm:t>
    </dgm:pt>
    <dgm:pt modelId="{E63FCF8B-6D20-4E56-A738-0B2CF576C454}">
      <dgm:prSet/>
      <dgm:spPr/>
      <dgm:t>
        <a:bodyPr/>
        <a:lstStyle/>
        <a:p>
          <a:r>
            <a:rPr lang="en-GB" dirty="0"/>
            <a:t>Aquinas</a:t>
          </a:r>
        </a:p>
      </dgm:t>
    </dgm:pt>
    <dgm:pt modelId="{1C1268A4-96E2-4800-BDDE-41F7DCB450F9}" type="parTrans" cxnId="{47533BAA-6389-4854-AE2E-04F6195DA8E4}">
      <dgm:prSet/>
      <dgm:spPr/>
      <dgm:t>
        <a:bodyPr/>
        <a:lstStyle/>
        <a:p>
          <a:endParaRPr lang="en-GB"/>
        </a:p>
      </dgm:t>
    </dgm:pt>
    <dgm:pt modelId="{3DA4042C-AA51-4BF8-AE0F-682B1055184E}" type="sibTrans" cxnId="{47533BAA-6389-4854-AE2E-04F6195DA8E4}">
      <dgm:prSet/>
      <dgm:spPr/>
      <dgm:t>
        <a:bodyPr/>
        <a:lstStyle/>
        <a:p>
          <a:endParaRPr lang="en-GB"/>
        </a:p>
      </dgm:t>
    </dgm:pt>
    <dgm:pt modelId="{A7DDFBC8-D421-44E7-905F-D5C7BAD83A8E}">
      <dgm:prSet/>
      <dgm:spPr/>
      <dgm:t>
        <a:bodyPr/>
        <a:lstStyle/>
        <a:p>
          <a:r>
            <a:rPr lang="en-GB" dirty="0"/>
            <a:t>Telos</a:t>
          </a:r>
        </a:p>
      </dgm:t>
    </dgm:pt>
    <dgm:pt modelId="{7C8FE90B-E310-4FD8-A4C8-A9CB65E1233A}" type="parTrans" cxnId="{F78F0022-22B9-4C0D-B8E0-252DB93ACBC9}">
      <dgm:prSet/>
      <dgm:spPr/>
      <dgm:t>
        <a:bodyPr/>
        <a:lstStyle/>
        <a:p>
          <a:endParaRPr lang="en-GB"/>
        </a:p>
      </dgm:t>
    </dgm:pt>
    <dgm:pt modelId="{3B4F32C1-F785-4D68-8171-2583E5D23A13}" type="sibTrans" cxnId="{F78F0022-22B9-4C0D-B8E0-252DB93ACBC9}">
      <dgm:prSet/>
      <dgm:spPr/>
      <dgm:t>
        <a:bodyPr/>
        <a:lstStyle/>
        <a:p>
          <a:endParaRPr lang="en-GB"/>
        </a:p>
      </dgm:t>
    </dgm:pt>
    <dgm:pt modelId="{D391BB51-CDE8-4636-9C79-8EAFF3ADA0EF}">
      <dgm:prSet/>
      <dgm:spPr/>
      <dgm:t>
        <a:bodyPr/>
        <a:lstStyle/>
        <a:p>
          <a:r>
            <a:rPr lang="en-GB" dirty="0"/>
            <a:t>Synderesis</a:t>
          </a:r>
        </a:p>
      </dgm:t>
    </dgm:pt>
    <dgm:pt modelId="{611C4647-D54C-42C9-89AF-BB5397562A83}" type="parTrans" cxnId="{30AD6DBC-8083-4015-AEEC-4C41B425DA13}">
      <dgm:prSet/>
      <dgm:spPr/>
      <dgm:t>
        <a:bodyPr/>
        <a:lstStyle/>
        <a:p>
          <a:endParaRPr lang="en-GB"/>
        </a:p>
      </dgm:t>
    </dgm:pt>
    <dgm:pt modelId="{565EA9D7-E8C7-4251-A7C7-483F4D684CD3}" type="sibTrans" cxnId="{30AD6DBC-8083-4015-AEEC-4C41B425DA13}">
      <dgm:prSet/>
      <dgm:spPr/>
      <dgm:t>
        <a:bodyPr/>
        <a:lstStyle/>
        <a:p>
          <a:endParaRPr lang="en-GB"/>
        </a:p>
      </dgm:t>
    </dgm:pt>
    <dgm:pt modelId="{11FE7483-D2CC-4617-8D68-35235D48E7DE}">
      <dgm:prSet/>
      <dgm:spPr/>
      <dgm:t>
        <a:bodyPr/>
        <a:lstStyle/>
        <a:p>
          <a:r>
            <a:rPr lang="en-GB" dirty="0"/>
            <a:t>Ratio</a:t>
          </a:r>
        </a:p>
      </dgm:t>
    </dgm:pt>
    <dgm:pt modelId="{6999D586-6F57-442E-8470-23622222C6B7}" type="parTrans" cxnId="{39B4E3FB-9DD6-4070-BB53-6774F3BD7CA1}">
      <dgm:prSet/>
      <dgm:spPr/>
      <dgm:t>
        <a:bodyPr/>
        <a:lstStyle/>
        <a:p>
          <a:endParaRPr lang="en-GB"/>
        </a:p>
      </dgm:t>
    </dgm:pt>
    <dgm:pt modelId="{627CC00F-52DD-47B9-9E0D-4BFE75FB59A3}" type="sibTrans" cxnId="{39B4E3FB-9DD6-4070-BB53-6774F3BD7CA1}">
      <dgm:prSet/>
      <dgm:spPr/>
      <dgm:t>
        <a:bodyPr/>
        <a:lstStyle/>
        <a:p>
          <a:endParaRPr lang="en-GB"/>
        </a:p>
      </dgm:t>
    </dgm:pt>
    <dgm:pt modelId="{74F92954-D26D-456A-9672-803BCA8D7611}">
      <dgm:prSet/>
      <dgm:spPr/>
      <dgm:t>
        <a:bodyPr/>
        <a:lstStyle/>
        <a:p>
          <a:r>
            <a:rPr lang="en-GB" dirty="0"/>
            <a:t>Conscience</a:t>
          </a:r>
        </a:p>
      </dgm:t>
    </dgm:pt>
    <dgm:pt modelId="{66A0A745-35DC-4E1F-B8D0-B72F835A7E01}" type="parTrans" cxnId="{54F48760-75FC-4E16-A12D-A3E545326715}">
      <dgm:prSet/>
      <dgm:spPr/>
      <dgm:t>
        <a:bodyPr/>
        <a:lstStyle/>
        <a:p>
          <a:endParaRPr lang="en-GB"/>
        </a:p>
      </dgm:t>
    </dgm:pt>
    <dgm:pt modelId="{5819EE3A-84B8-4159-9BBF-A5CD30487759}" type="sibTrans" cxnId="{54F48760-75FC-4E16-A12D-A3E545326715}">
      <dgm:prSet/>
      <dgm:spPr/>
      <dgm:t>
        <a:bodyPr/>
        <a:lstStyle/>
        <a:p>
          <a:endParaRPr lang="en-GB"/>
        </a:p>
      </dgm:t>
    </dgm:pt>
    <dgm:pt modelId="{45348C8D-CFE7-43AD-B76B-00BC17008AB1}">
      <dgm:prSet/>
      <dgm:spPr/>
      <dgm:t>
        <a:bodyPr/>
        <a:lstStyle/>
        <a:p>
          <a:r>
            <a:rPr lang="en-GB" dirty="0"/>
            <a:t>Eternal Law</a:t>
          </a:r>
        </a:p>
      </dgm:t>
    </dgm:pt>
    <dgm:pt modelId="{3FB5B768-2B6F-4803-BBB1-9FD65C59D9AA}" type="parTrans" cxnId="{8040A8C9-181F-4987-B14D-09643E91404B}">
      <dgm:prSet/>
      <dgm:spPr/>
      <dgm:t>
        <a:bodyPr/>
        <a:lstStyle/>
        <a:p>
          <a:endParaRPr lang="en-GB"/>
        </a:p>
      </dgm:t>
    </dgm:pt>
    <dgm:pt modelId="{2B37871B-ADF3-4C70-B27E-7BD1D2E07C62}" type="sibTrans" cxnId="{8040A8C9-181F-4987-B14D-09643E91404B}">
      <dgm:prSet/>
      <dgm:spPr/>
      <dgm:t>
        <a:bodyPr/>
        <a:lstStyle/>
        <a:p>
          <a:endParaRPr lang="en-GB"/>
        </a:p>
      </dgm:t>
    </dgm:pt>
    <dgm:pt modelId="{1A52D3FA-8C7E-403A-AEC6-A7AE2B442481}">
      <dgm:prSet/>
      <dgm:spPr/>
      <dgm:t>
        <a:bodyPr/>
        <a:lstStyle/>
        <a:p>
          <a:r>
            <a:rPr lang="en-GB" dirty="0"/>
            <a:t>Divine Law</a:t>
          </a:r>
        </a:p>
      </dgm:t>
    </dgm:pt>
    <dgm:pt modelId="{978B55A9-5870-4999-9DEE-82B8DC9BD278}" type="parTrans" cxnId="{194DC250-64F6-4A47-9D05-652DA358EAE4}">
      <dgm:prSet/>
      <dgm:spPr/>
      <dgm:t>
        <a:bodyPr/>
        <a:lstStyle/>
        <a:p>
          <a:endParaRPr lang="en-GB"/>
        </a:p>
      </dgm:t>
    </dgm:pt>
    <dgm:pt modelId="{D547EFB6-A914-4AA1-8A4C-DA3D13C17F6E}" type="sibTrans" cxnId="{194DC250-64F6-4A47-9D05-652DA358EAE4}">
      <dgm:prSet/>
      <dgm:spPr/>
      <dgm:t>
        <a:bodyPr/>
        <a:lstStyle/>
        <a:p>
          <a:endParaRPr lang="en-GB"/>
        </a:p>
      </dgm:t>
    </dgm:pt>
    <dgm:pt modelId="{4BFBB619-0618-4B84-8B68-6B2A5D942391}">
      <dgm:prSet/>
      <dgm:spPr/>
      <dgm:t>
        <a:bodyPr/>
        <a:lstStyle/>
        <a:p>
          <a:r>
            <a:rPr lang="en-GB" dirty="0"/>
            <a:t>Natural Law</a:t>
          </a:r>
        </a:p>
      </dgm:t>
    </dgm:pt>
    <dgm:pt modelId="{5AC09335-2982-4B3F-B67E-174DA9BCAA18}" type="parTrans" cxnId="{566A90B8-A2DA-485D-956D-4F8B2CC93CC2}">
      <dgm:prSet/>
      <dgm:spPr/>
      <dgm:t>
        <a:bodyPr/>
        <a:lstStyle/>
        <a:p>
          <a:endParaRPr lang="en-GB"/>
        </a:p>
      </dgm:t>
    </dgm:pt>
    <dgm:pt modelId="{9D05E1E2-50A4-4B6D-A75E-D875B453026C}" type="sibTrans" cxnId="{566A90B8-A2DA-485D-956D-4F8B2CC93CC2}">
      <dgm:prSet/>
      <dgm:spPr/>
      <dgm:t>
        <a:bodyPr/>
        <a:lstStyle/>
        <a:p>
          <a:endParaRPr lang="en-GB"/>
        </a:p>
      </dgm:t>
    </dgm:pt>
    <dgm:pt modelId="{F01C1A1A-5D32-4DE3-B6AA-529E32BEED6C}">
      <dgm:prSet/>
      <dgm:spPr/>
      <dgm:t>
        <a:bodyPr/>
        <a:lstStyle/>
        <a:p>
          <a:r>
            <a:rPr lang="en-GB" dirty="0"/>
            <a:t>Real Good</a:t>
          </a:r>
        </a:p>
      </dgm:t>
    </dgm:pt>
    <dgm:pt modelId="{10F90DD9-C88B-4CDB-A937-372E19A1B376}" type="parTrans" cxnId="{38EE3148-0B4D-47D7-94BD-28DCA5802CEA}">
      <dgm:prSet/>
      <dgm:spPr/>
      <dgm:t>
        <a:bodyPr/>
        <a:lstStyle/>
        <a:p>
          <a:endParaRPr lang="en-GB"/>
        </a:p>
      </dgm:t>
    </dgm:pt>
    <dgm:pt modelId="{2E9FEE5F-0A13-4936-814E-65DD66551188}" type="sibTrans" cxnId="{38EE3148-0B4D-47D7-94BD-28DCA5802CEA}">
      <dgm:prSet/>
      <dgm:spPr/>
      <dgm:t>
        <a:bodyPr/>
        <a:lstStyle/>
        <a:p>
          <a:endParaRPr lang="en-GB"/>
        </a:p>
      </dgm:t>
    </dgm:pt>
    <dgm:pt modelId="{AB4F44E8-8113-47D3-B102-A5F10FF6E334}">
      <dgm:prSet/>
      <dgm:spPr/>
      <dgm:t>
        <a:bodyPr/>
        <a:lstStyle/>
        <a:p>
          <a:r>
            <a:rPr lang="en-GB" dirty="0"/>
            <a:t>Apparent Good</a:t>
          </a:r>
        </a:p>
      </dgm:t>
    </dgm:pt>
    <dgm:pt modelId="{C72D181E-E9F5-4C2C-A0BF-6AD188BF6871}" type="parTrans" cxnId="{BB1E33AB-7FB9-413E-8570-0A6FBDC1BF94}">
      <dgm:prSet/>
      <dgm:spPr/>
      <dgm:t>
        <a:bodyPr/>
        <a:lstStyle/>
        <a:p>
          <a:endParaRPr lang="en-GB"/>
        </a:p>
      </dgm:t>
    </dgm:pt>
    <dgm:pt modelId="{05D6EC5D-01A1-4A2D-B8D8-1CB9053CDAE2}" type="sibTrans" cxnId="{BB1E33AB-7FB9-413E-8570-0A6FBDC1BF94}">
      <dgm:prSet/>
      <dgm:spPr/>
      <dgm:t>
        <a:bodyPr/>
        <a:lstStyle/>
        <a:p>
          <a:endParaRPr lang="en-GB"/>
        </a:p>
      </dgm:t>
    </dgm:pt>
    <dgm:pt modelId="{41623009-C009-42DD-ABC3-7128B2139841}">
      <dgm:prSet/>
      <dgm:spPr/>
      <dgm:t>
        <a:bodyPr/>
        <a:lstStyle/>
        <a:p>
          <a:r>
            <a:rPr lang="en-GB" b="0" i="0" dirty="0"/>
            <a:t>John </a:t>
          </a:r>
          <a:r>
            <a:rPr lang="en-GB" b="0" i="0" dirty="0" err="1"/>
            <a:t>Finnis</a:t>
          </a:r>
          <a:r>
            <a:rPr lang="en-GB" b="0" i="0" dirty="0"/>
            <a:t> </a:t>
          </a:r>
          <a:endParaRPr lang="en-GB" dirty="0"/>
        </a:p>
      </dgm:t>
    </dgm:pt>
    <dgm:pt modelId="{5B7F6395-BC5E-4C66-ACF7-BF555CF0A62D}" type="parTrans" cxnId="{D257DFC8-D25A-4071-A182-F2F09044355B}">
      <dgm:prSet/>
      <dgm:spPr/>
      <dgm:t>
        <a:bodyPr/>
        <a:lstStyle/>
        <a:p>
          <a:endParaRPr lang="en-GB"/>
        </a:p>
      </dgm:t>
    </dgm:pt>
    <dgm:pt modelId="{A25C9E1C-AC45-452B-9A6B-EFA335C95B9A}" type="sibTrans" cxnId="{D257DFC8-D25A-4071-A182-F2F09044355B}">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99BE7D59-2AB7-4172-B773-653C06921DAF}" type="pres">
      <dgm:prSet presAssocID="{82CD3D5D-ED24-4938-BBD1-D648DA95A7C0}" presName="node" presStyleLbl="node1" presStyleIdx="0" presStyleCnt="16">
        <dgm:presLayoutVars>
          <dgm:bulletEnabled val="1"/>
        </dgm:presLayoutVars>
      </dgm:prSet>
      <dgm:spPr/>
      <dgm:t>
        <a:bodyPr/>
        <a:lstStyle/>
        <a:p>
          <a:endParaRPr lang="en-US"/>
        </a:p>
      </dgm:t>
    </dgm:pt>
    <dgm:pt modelId="{E483907D-3653-42B2-8CF4-FACF8EE5E1B7}" type="pres">
      <dgm:prSet presAssocID="{DB90CD26-2444-48EF-9A00-23F66931FF29}" presName="sibTrans" presStyleCnt="0"/>
      <dgm:spPr/>
      <dgm:t>
        <a:bodyPr/>
        <a:lstStyle/>
        <a:p>
          <a:endParaRPr lang="en-US"/>
        </a:p>
      </dgm:t>
    </dgm:pt>
    <dgm:pt modelId="{10704424-F1DD-4FF3-A24A-436BC945DC6D}" type="pres">
      <dgm:prSet presAssocID="{93D502DE-936A-4E73-8987-5930AD70ADCA}" presName="node" presStyleLbl="node1" presStyleIdx="1" presStyleCnt="16">
        <dgm:presLayoutVars>
          <dgm:bulletEnabled val="1"/>
        </dgm:presLayoutVars>
      </dgm:prSet>
      <dgm:spPr/>
      <dgm:t>
        <a:bodyPr/>
        <a:lstStyle/>
        <a:p>
          <a:endParaRPr lang="en-US"/>
        </a:p>
      </dgm:t>
    </dgm:pt>
    <dgm:pt modelId="{9E27F591-96EF-4D6C-8DD2-D8123F7E5ACC}" type="pres">
      <dgm:prSet presAssocID="{5E32450B-E04B-453C-8CB8-0A9359E8D5C5}" presName="sibTrans" presStyleCnt="0"/>
      <dgm:spPr/>
      <dgm:t>
        <a:bodyPr/>
        <a:lstStyle/>
        <a:p>
          <a:endParaRPr lang="en-US"/>
        </a:p>
      </dgm:t>
    </dgm:pt>
    <dgm:pt modelId="{88FD5236-E5B0-4D71-B7FC-9015C13E93F2}" type="pres">
      <dgm:prSet presAssocID="{C07D6DDC-B27E-4A8E-BAF5-B5AAD718F401}" presName="node" presStyleLbl="node1" presStyleIdx="2" presStyleCnt="16">
        <dgm:presLayoutVars>
          <dgm:bulletEnabled val="1"/>
        </dgm:presLayoutVars>
      </dgm:prSet>
      <dgm:spPr/>
      <dgm:t>
        <a:bodyPr/>
        <a:lstStyle/>
        <a:p>
          <a:endParaRPr lang="en-US"/>
        </a:p>
      </dgm:t>
    </dgm:pt>
    <dgm:pt modelId="{FFFE280F-8EB3-484C-B0C8-BD2168DFF8D3}" type="pres">
      <dgm:prSet presAssocID="{D0A7114F-ADA9-40BC-B0DB-B5A949CC9A70}" presName="sibTrans" presStyleCnt="0"/>
      <dgm:spPr/>
      <dgm:t>
        <a:bodyPr/>
        <a:lstStyle/>
        <a:p>
          <a:endParaRPr lang="en-US"/>
        </a:p>
      </dgm:t>
    </dgm:pt>
    <dgm:pt modelId="{BBD75EFF-A8EE-47E8-B0D6-3B6327A94A28}" type="pres">
      <dgm:prSet presAssocID="{6E1945C1-5F39-4FAF-A88C-2053FFED02E5}" presName="node" presStyleLbl="node1" presStyleIdx="3" presStyleCnt="16">
        <dgm:presLayoutVars>
          <dgm:bulletEnabled val="1"/>
        </dgm:presLayoutVars>
      </dgm:prSet>
      <dgm:spPr/>
      <dgm:t>
        <a:bodyPr/>
        <a:lstStyle/>
        <a:p>
          <a:endParaRPr lang="en-US"/>
        </a:p>
      </dgm:t>
    </dgm:pt>
    <dgm:pt modelId="{C7526A68-C0C8-41F0-BD14-4CD9AAC88BBF}" type="pres">
      <dgm:prSet presAssocID="{15A86FAD-9DF8-4B63-8084-7226DFAA9824}" presName="sibTrans" presStyleCnt="0"/>
      <dgm:spPr/>
      <dgm:t>
        <a:bodyPr/>
        <a:lstStyle/>
        <a:p>
          <a:endParaRPr lang="en-US"/>
        </a:p>
      </dgm:t>
    </dgm:pt>
    <dgm:pt modelId="{DF2B1B01-3075-4C29-A3A4-E45DDAE8A009}" type="pres">
      <dgm:prSet presAssocID="{CC9881C6-3EA9-447A-934A-16C9918EED0E}" presName="node" presStyleLbl="node1" presStyleIdx="4" presStyleCnt="16">
        <dgm:presLayoutVars>
          <dgm:bulletEnabled val="1"/>
        </dgm:presLayoutVars>
      </dgm:prSet>
      <dgm:spPr/>
      <dgm:t>
        <a:bodyPr/>
        <a:lstStyle/>
        <a:p>
          <a:endParaRPr lang="en-US"/>
        </a:p>
      </dgm:t>
    </dgm:pt>
    <dgm:pt modelId="{224FEF07-C15D-42B5-91F9-336F4CBC322B}" type="pres">
      <dgm:prSet presAssocID="{142B5A3E-7F31-4337-A976-2F87FCA124D9}" presName="sibTrans" presStyleCnt="0"/>
      <dgm:spPr/>
      <dgm:t>
        <a:bodyPr/>
        <a:lstStyle/>
        <a:p>
          <a:endParaRPr lang="en-US"/>
        </a:p>
      </dgm:t>
    </dgm:pt>
    <dgm:pt modelId="{DC019A96-CD49-41CC-9143-745A87F9368A}" type="pres">
      <dgm:prSet presAssocID="{E63FCF8B-6D20-4E56-A738-0B2CF576C454}" presName="node" presStyleLbl="node1" presStyleIdx="5" presStyleCnt="16">
        <dgm:presLayoutVars>
          <dgm:bulletEnabled val="1"/>
        </dgm:presLayoutVars>
      </dgm:prSet>
      <dgm:spPr/>
      <dgm:t>
        <a:bodyPr/>
        <a:lstStyle/>
        <a:p>
          <a:endParaRPr lang="en-US"/>
        </a:p>
      </dgm:t>
    </dgm:pt>
    <dgm:pt modelId="{20568823-1434-4E57-9E71-806D230F2019}" type="pres">
      <dgm:prSet presAssocID="{3DA4042C-AA51-4BF8-AE0F-682B1055184E}" presName="sibTrans" presStyleCnt="0"/>
      <dgm:spPr/>
      <dgm:t>
        <a:bodyPr/>
        <a:lstStyle/>
        <a:p>
          <a:endParaRPr lang="en-US"/>
        </a:p>
      </dgm:t>
    </dgm:pt>
    <dgm:pt modelId="{D722B851-F6AC-4E01-B4F5-76136C247144}" type="pres">
      <dgm:prSet presAssocID="{A7DDFBC8-D421-44E7-905F-D5C7BAD83A8E}" presName="node" presStyleLbl="node1" presStyleIdx="6" presStyleCnt="16">
        <dgm:presLayoutVars>
          <dgm:bulletEnabled val="1"/>
        </dgm:presLayoutVars>
      </dgm:prSet>
      <dgm:spPr/>
      <dgm:t>
        <a:bodyPr/>
        <a:lstStyle/>
        <a:p>
          <a:endParaRPr lang="en-US"/>
        </a:p>
      </dgm:t>
    </dgm:pt>
    <dgm:pt modelId="{9EBB4AE9-82D1-4947-9A0B-AFF245BD85B4}" type="pres">
      <dgm:prSet presAssocID="{3B4F32C1-F785-4D68-8171-2583E5D23A13}" presName="sibTrans" presStyleCnt="0"/>
      <dgm:spPr/>
      <dgm:t>
        <a:bodyPr/>
        <a:lstStyle/>
        <a:p>
          <a:endParaRPr lang="en-US"/>
        </a:p>
      </dgm:t>
    </dgm:pt>
    <dgm:pt modelId="{C46CBE26-91DD-4C43-BB93-0387F871703B}" type="pres">
      <dgm:prSet presAssocID="{D391BB51-CDE8-4636-9C79-8EAFF3ADA0EF}" presName="node" presStyleLbl="node1" presStyleIdx="7" presStyleCnt="16">
        <dgm:presLayoutVars>
          <dgm:bulletEnabled val="1"/>
        </dgm:presLayoutVars>
      </dgm:prSet>
      <dgm:spPr/>
      <dgm:t>
        <a:bodyPr/>
        <a:lstStyle/>
        <a:p>
          <a:endParaRPr lang="en-US"/>
        </a:p>
      </dgm:t>
    </dgm:pt>
    <dgm:pt modelId="{EEA18AC0-EFC0-40CD-90EB-4E0DC48E95BF}" type="pres">
      <dgm:prSet presAssocID="{565EA9D7-E8C7-4251-A7C7-483F4D684CD3}" presName="sibTrans" presStyleCnt="0"/>
      <dgm:spPr/>
      <dgm:t>
        <a:bodyPr/>
        <a:lstStyle/>
        <a:p>
          <a:endParaRPr lang="en-US"/>
        </a:p>
      </dgm:t>
    </dgm:pt>
    <dgm:pt modelId="{ADC32ECF-E3AD-47C2-8C32-1955B5FBDED0}" type="pres">
      <dgm:prSet presAssocID="{11FE7483-D2CC-4617-8D68-35235D48E7DE}" presName="node" presStyleLbl="node1" presStyleIdx="8" presStyleCnt="16">
        <dgm:presLayoutVars>
          <dgm:bulletEnabled val="1"/>
        </dgm:presLayoutVars>
      </dgm:prSet>
      <dgm:spPr/>
      <dgm:t>
        <a:bodyPr/>
        <a:lstStyle/>
        <a:p>
          <a:endParaRPr lang="en-US"/>
        </a:p>
      </dgm:t>
    </dgm:pt>
    <dgm:pt modelId="{21763AB6-3E49-4BE3-BC9D-A9E0CBC94315}" type="pres">
      <dgm:prSet presAssocID="{627CC00F-52DD-47B9-9E0D-4BFE75FB59A3}" presName="sibTrans" presStyleCnt="0"/>
      <dgm:spPr/>
      <dgm:t>
        <a:bodyPr/>
        <a:lstStyle/>
        <a:p>
          <a:endParaRPr lang="en-US"/>
        </a:p>
      </dgm:t>
    </dgm:pt>
    <dgm:pt modelId="{62996D53-A58E-45FA-8227-37A83165C9CE}" type="pres">
      <dgm:prSet presAssocID="{74F92954-D26D-456A-9672-803BCA8D7611}" presName="node" presStyleLbl="node1" presStyleIdx="9" presStyleCnt="16">
        <dgm:presLayoutVars>
          <dgm:bulletEnabled val="1"/>
        </dgm:presLayoutVars>
      </dgm:prSet>
      <dgm:spPr/>
      <dgm:t>
        <a:bodyPr/>
        <a:lstStyle/>
        <a:p>
          <a:endParaRPr lang="en-US"/>
        </a:p>
      </dgm:t>
    </dgm:pt>
    <dgm:pt modelId="{2A482889-483E-4FFE-A826-B2A96B03D345}" type="pres">
      <dgm:prSet presAssocID="{5819EE3A-84B8-4159-9BBF-A5CD30487759}" presName="sibTrans" presStyleCnt="0"/>
      <dgm:spPr/>
      <dgm:t>
        <a:bodyPr/>
        <a:lstStyle/>
        <a:p>
          <a:endParaRPr lang="en-US"/>
        </a:p>
      </dgm:t>
    </dgm:pt>
    <dgm:pt modelId="{81B675C0-F99F-4BFB-A776-D3A12FF0BA17}" type="pres">
      <dgm:prSet presAssocID="{45348C8D-CFE7-43AD-B76B-00BC17008AB1}" presName="node" presStyleLbl="node1" presStyleIdx="10" presStyleCnt="16">
        <dgm:presLayoutVars>
          <dgm:bulletEnabled val="1"/>
        </dgm:presLayoutVars>
      </dgm:prSet>
      <dgm:spPr/>
      <dgm:t>
        <a:bodyPr/>
        <a:lstStyle/>
        <a:p>
          <a:endParaRPr lang="en-US"/>
        </a:p>
      </dgm:t>
    </dgm:pt>
    <dgm:pt modelId="{0C8C31FF-FDC0-4069-B28A-EEA8B2E3742F}" type="pres">
      <dgm:prSet presAssocID="{2B37871B-ADF3-4C70-B27E-7BD1D2E07C62}" presName="sibTrans" presStyleCnt="0"/>
      <dgm:spPr/>
      <dgm:t>
        <a:bodyPr/>
        <a:lstStyle/>
        <a:p>
          <a:endParaRPr lang="en-US"/>
        </a:p>
      </dgm:t>
    </dgm:pt>
    <dgm:pt modelId="{A73ECB0C-3D73-4DF8-8BFC-D3545332809B}" type="pres">
      <dgm:prSet presAssocID="{1A52D3FA-8C7E-403A-AEC6-A7AE2B442481}" presName="node" presStyleLbl="node1" presStyleIdx="11" presStyleCnt="16">
        <dgm:presLayoutVars>
          <dgm:bulletEnabled val="1"/>
        </dgm:presLayoutVars>
      </dgm:prSet>
      <dgm:spPr/>
      <dgm:t>
        <a:bodyPr/>
        <a:lstStyle/>
        <a:p>
          <a:endParaRPr lang="en-US"/>
        </a:p>
      </dgm:t>
    </dgm:pt>
    <dgm:pt modelId="{8BB80974-1DCE-4932-9BE8-E83046D910A0}" type="pres">
      <dgm:prSet presAssocID="{D547EFB6-A914-4AA1-8A4C-DA3D13C17F6E}" presName="sibTrans" presStyleCnt="0"/>
      <dgm:spPr/>
      <dgm:t>
        <a:bodyPr/>
        <a:lstStyle/>
        <a:p>
          <a:endParaRPr lang="en-US"/>
        </a:p>
      </dgm:t>
    </dgm:pt>
    <dgm:pt modelId="{84B8D0AF-A7FB-4164-A830-5E6DAA558D48}" type="pres">
      <dgm:prSet presAssocID="{4BFBB619-0618-4B84-8B68-6B2A5D942391}" presName="node" presStyleLbl="node1" presStyleIdx="12" presStyleCnt="16">
        <dgm:presLayoutVars>
          <dgm:bulletEnabled val="1"/>
        </dgm:presLayoutVars>
      </dgm:prSet>
      <dgm:spPr/>
      <dgm:t>
        <a:bodyPr/>
        <a:lstStyle/>
        <a:p>
          <a:endParaRPr lang="en-US"/>
        </a:p>
      </dgm:t>
    </dgm:pt>
    <dgm:pt modelId="{4C7840AC-2912-4C70-BD41-469822C0A981}" type="pres">
      <dgm:prSet presAssocID="{9D05E1E2-50A4-4B6D-A75E-D875B453026C}" presName="sibTrans" presStyleCnt="0"/>
      <dgm:spPr/>
      <dgm:t>
        <a:bodyPr/>
        <a:lstStyle/>
        <a:p>
          <a:endParaRPr lang="en-US"/>
        </a:p>
      </dgm:t>
    </dgm:pt>
    <dgm:pt modelId="{C4EABB57-E156-4F09-BB34-847FE79E5264}" type="pres">
      <dgm:prSet presAssocID="{F01C1A1A-5D32-4DE3-B6AA-529E32BEED6C}" presName="node" presStyleLbl="node1" presStyleIdx="13" presStyleCnt="16">
        <dgm:presLayoutVars>
          <dgm:bulletEnabled val="1"/>
        </dgm:presLayoutVars>
      </dgm:prSet>
      <dgm:spPr/>
      <dgm:t>
        <a:bodyPr/>
        <a:lstStyle/>
        <a:p>
          <a:endParaRPr lang="en-US"/>
        </a:p>
      </dgm:t>
    </dgm:pt>
    <dgm:pt modelId="{03EDBF1A-B022-497C-9419-88C53E95A238}" type="pres">
      <dgm:prSet presAssocID="{2E9FEE5F-0A13-4936-814E-65DD66551188}" presName="sibTrans" presStyleCnt="0"/>
      <dgm:spPr/>
      <dgm:t>
        <a:bodyPr/>
        <a:lstStyle/>
        <a:p>
          <a:endParaRPr lang="en-US"/>
        </a:p>
      </dgm:t>
    </dgm:pt>
    <dgm:pt modelId="{AFF76308-D6BB-4924-A9DC-FD1B41113568}" type="pres">
      <dgm:prSet presAssocID="{AB4F44E8-8113-47D3-B102-A5F10FF6E334}" presName="node" presStyleLbl="node1" presStyleIdx="14" presStyleCnt="16">
        <dgm:presLayoutVars>
          <dgm:bulletEnabled val="1"/>
        </dgm:presLayoutVars>
      </dgm:prSet>
      <dgm:spPr/>
      <dgm:t>
        <a:bodyPr/>
        <a:lstStyle/>
        <a:p>
          <a:endParaRPr lang="en-US"/>
        </a:p>
      </dgm:t>
    </dgm:pt>
    <dgm:pt modelId="{F2957561-FBF4-4CDA-9A08-5B94E0A3BB6D}" type="pres">
      <dgm:prSet presAssocID="{05D6EC5D-01A1-4A2D-B8D8-1CB9053CDAE2}" presName="sibTrans" presStyleCnt="0"/>
      <dgm:spPr/>
      <dgm:t>
        <a:bodyPr/>
        <a:lstStyle/>
        <a:p>
          <a:endParaRPr lang="en-US"/>
        </a:p>
      </dgm:t>
    </dgm:pt>
    <dgm:pt modelId="{FECD3D63-E4E7-49D7-AD33-CFAED20851CE}" type="pres">
      <dgm:prSet presAssocID="{41623009-C009-42DD-ABC3-7128B2139841}" presName="node" presStyleLbl="node1" presStyleIdx="15" presStyleCnt="16">
        <dgm:presLayoutVars>
          <dgm:bulletEnabled val="1"/>
        </dgm:presLayoutVars>
      </dgm:prSet>
      <dgm:spPr/>
      <dgm:t>
        <a:bodyPr/>
        <a:lstStyle/>
        <a:p>
          <a:endParaRPr lang="en-US"/>
        </a:p>
      </dgm:t>
    </dgm:pt>
  </dgm:ptLst>
  <dgm:cxnLst>
    <dgm:cxn modelId="{3EEFB6D9-80DC-4F4D-B486-113A3DAE91DE}" type="presOf" srcId="{41623009-C009-42DD-ABC3-7128B2139841}" destId="{FECD3D63-E4E7-49D7-AD33-CFAED20851CE}" srcOrd="0" destOrd="0" presId="urn:microsoft.com/office/officeart/2005/8/layout/default"/>
    <dgm:cxn modelId="{54F48760-75FC-4E16-A12D-A3E545326715}" srcId="{C123B2FF-67C8-44F5-B86F-0D8925FE68BB}" destId="{74F92954-D26D-456A-9672-803BCA8D7611}" srcOrd="9" destOrd="0" parTransId="{66A0A745-35DC-4E1F-B8D0-B72F835A7E01}" sibTransId="{5819EE3A-84B8-4159-9BBF-A5CD30487759}"/>
    <dgm:cxn modelId="{D257DFC8-D25A-4071-A182-F2F09044355B}" srcId="{C123B2FF-67C8-44F5-B86F-0D8925FE68BB}" destId="{41623009-C009-42DD-ABC3-7128B2139841}" srcOrd="15" destOrd="0" parTransId="{5B7F6395-BC5E-4C66-ACF7-BF555CF0A62D}" sibTransId="{A25C9E1C-AC45-452B-9A6B-EFA335C95B9A}"/>
    <dgm:cxn modelId="{9F2FCD94-5F8D-40C2-94A0-DB9301665813}" type="presOf" srcId="{D391BB51-CDE8-4636-9C79-8EAFF3ADA0EF}" destId="{C46CBE26-91DD-4C43-BB93-0387F871703B}" srcOrd="0" destOrd="0" presId="urn:microsoft.com/office/officeart/2005/8/layout/default"/>
    <dgm:cxn modelId="{BE698426-4638-4F8C-BFB9-D38A56CD3EDF}" type="presOf" srcId="{A7DDFBC8-D421-44E7-905F-D5C7BAD83A8E}" destId="{D722B851-F6AC-4E01-B4F5-76136C247144}" srcOrd="0" destOrd="0" presId="urn:microsoft.com/office/officeart/2005/8/layout/default"/>
    <dgm:cxn modelId="{39B4E3FB-9DD6-4070-BB53-6774F3BD7CA1}" srcId="{C123B2FF-67C8-44F5-B86F-0D8925FE68BB}" destId="{11FE7483-D2CC-4617-8D68-35235D48E7DE}" srcOrd="8" destOrd="0" parTransId="{6999D586-6F57-442E-8470-23622222C6B7}" sibTransId="{627CC00F-52DD-47B9-9E0D-4BFE75FB59A3}"/>
    <dgm:cxn modelId="{30AD6DBC-8083-4015-AEEC-4C41B425DA13}" srcId="{C123B2FF-67C8-44F5-B86F-0D8925FE68BB}" destId="{D391BB51-CDE8-4636-9C79-8EAFF3ADA0EF}" srcOrd="7" destOrd="0" parTransId="{611C4647-D54C-42C9-89AF-BB5397562A83}" sibTransId="{565EA9D7-E8C7-4251-A7C7-483F4D684CD3}"/>
    <dgm:cxn modelId="{FEFFBB77-2F98-431C-9741-CE42E9A5BD30}" type="presOf" srcId="{82CD3D5D-ED24-4938-BBD1-D648DA95A7C0}" destId="{99BE7D59-2AB7-4172-B773-653C06921DAF}" srcOrd="0" destOrd="0" presId="urn:microsoft.com/office/officeart/2005/8/layout/default"/>
    <dgm:cxn modelId="{72981BED-747D-4802-B4CF-DAA12F395217}" type="presOf" srcId="{C123B2FF-67C8-44F5-B86F-0D8925FE68BB}" destId="{0088C1F1-C28F-475E-BED5-A22CADB75BB9}" srcOrd="0" destOrd="0" presId="urn:microsoft.com/office/officeart/2005/8/layout/default"/>
    <dgm:cxn modelId="{F78F0022-22B9-4C0D-B8E0-252DB93ACBC9}" srcId="{C123B2FF-67C8-44F5-B86F-0D8925FE68BB}" destId="{A7DDFBC8-D421-44E7-905F-D5C7BAD83A8E}" srcOrd="6" destOrd="0" parTransId="{7C8FE90B-E310-4FD8-A4C8-A9CB65E1233A}" sibTransId="{3B4F32C1-F785-4D68-8171-2583E5D23A13}"/>
    <dgm:cxn modelId="{194DC250-64F6-4A47-9D05-652DA358EAE4}" srcId="{C123B2FF-67C8-44F5-B86F-0D8925FE68BB}" destId="{1A52D3FA-8C7E-403A-AEC6-A7AE2B442481}" srcOrd="11" destOrd="0" parTransId="{978B55A9-5870-4999-9DEE-82B8DC9BD278}" sibTransId="{D547EFB6-A914-4AA1-8A4C-DA3D13C17F6E}"/>
    <dgm:cxn modelId="{2F7AEFD7-3FFC-4699-8EF6-173B0F5A40C8}" srcId="{C123B2FF-67C8-44F5-B86F-0D8925FE68BB}" destId="{C07D6DDC-B27E-4A8E-BAF5-B5AAD718F401}" srcOrd="2" destOrd="0" parTransId="{DB4F5ED4-6FE6-4ABA-86BE-2F8175DFAAEF}" sibTransId="{D0A7114F-ADA9-40BC-B0DB-B5A949CC9A70}"/>
    <dgm:cxn modelId="{BB1E33AB-7FB9-413E-8570-0A6FBDC1BF94}" srcId="{C123B2FF-67C8-44F5-B86F-0D8925FE68BB}" destId="{AB4F44E8-8113-47D3-B102-A5F10FF6E334}" srcOrd="14" destOrd="0" parTransId="{C72D181E-E9F5-4C2C-A0BF-6AD188BF6871}" sibTransId="{05D6EC5D-01A1-4A2D-B8D8-1CB9053CDAE2}"/>
    <dgm:cxn modelId="{48B6EADD-8C9E-4440-96CE-77D3BECD4BF0}" type="presOf" srcId="{CC9881C6-3EA9-447A-934A-16C9918EED0E}" destId="{DF2B1B01-3075-4C29-A3A4-E45DDAE8A009}" srcOrd="0" destOrd="0" presId="urn:microsoft.com/office/officeart/2005/8/layout/default"/>
    <dgm:cxn modelId="{296F3B66-54DD-4F49-B9E4-BCFDC22B2D9C}" type="presOf" srcId="{11FE7483-D2CC-4617-8D68-35235D48E7DE}" destId="{ADC32ECF-E3AD-47C2-8C32-1955B5FBDED0}" srcOrd="0" destOrd="0" presId="urn:microsoft.com/office/officeart/2005/8/layout/default"/>
    <dgm:cxn modelId="{51D79AC9-1A9B-4141-8C1F-A60F046840A9}" type="presOf" srcId="{AB4F44E8-8113-47D3-B102-A5F10FF6E334}" destId="{AFF76308-D6BB-4924-A9DC-FD1B41113568}" srcOrd="0" destOrd="0" presId="urn:microsoft.com/office/officeart/2005/8/layout/default"/>
    <dgm:cxn modelId="{705CA6AE-690F-4C4A-A35E-33B1273DB4B2}" srcId="{C123B2FF-67C8-44F5-B86F-0D8925FE68BB}" destId="{6E1945C1-5F39-4FAF-A88C-2053FFED02E5}" srcOrd="3" destOrd="0" parTransId="{D999E43C-B6ED-47A4-A8C5-0B9CE76ECB82}" sibTransId="{15A86FAD-9DF8-4B63-8084-7226DFAA9824}"/>
    <dgm:cxn modelId="{172ECBC6-E994-43A4-95D2-CE30C0EA0784}" type="presOf" srcId="{45348C8D-CFE7-43AD-B76B-00BC17008AB1}" destId="{81B675C0-F99F-4BFB-A776-D3A12FF0BA17}" srcOrd="0" destOrd="0" presId="urn:microsoft.com/office/officeart/2005/8/layout/default"/>
    <dgm:cxn modelId="{38EE3148-0B4D-47D7-94BD-28DCA5802CEA}" srcId="{C123B2FF-67C8-44F5-B86F-0D8925FE68BB}" destId="{F01C1A1A-5D32-4DE3-B6AA-529E32BEED6C}" srcOrd="13" destOrd="0" parTransId="{10F90DD9-C88B-4CDB-A937-372E19A1B376}" sibTransId="{2E9FEE5F-0A13-4936-814E-65DD66551188}"/>
    <dgm:cxn modelId="{1569FC5C-7346-40AA-B63A-2134910696CC}" type="presOf" srcId="{74F92954-D26D-456A-9672-803BCA8D7611}" destId="{62996D53-A58E-45FA-8227-37A83165C9CE}" srcOrd="0" destOrd="0" presId="urn:microsoft.com/office/officeart/2005/8/layout/default"/>
    <dgm:cxn modelId="{24B7DA60-CBED-443D-9A40-BE666D3922EA}" type="presOf" srcId="{1A52D3FA-8C7E-403A-AEC6-A7AE2B442481}" destId="{A73ECB0C-3D73-4DF8-8BFC-D3545332809B}" srcOrd="0" destOrd="0" presId="urn:microsoft.com/office/officeart/2005/8/layout/default"/>
    <dgm:cxn modelId="{566A90B8-A2DA-485D-956D-4F8B2CC93CC2}" srcId="{C123B2FF-67C8-44F5-B86F-0D8925FE68BB}" destId="{4BFBB619-0618-4B84-8B68-6B2A5D942391}" srcOrd="12" destOrd="0" parTransId="{5AC09335-2982-4B3F-B67E-174DA9BCAA18}" sibTransId="{9D05E1E2-50A4-4B6D-A75E-D875B453026C}"/>
    <dgm:cxn modelId="{4D795FD7-4EED-40B5-9642-E2F3214005A6}" srcId="{C123B2FF-67C8-44F5-B86F-0D8925FE68BB}" destId="{82CD3D5D-ED24-4938-BBD1-D648DA95A7C0}" srcOrd="0" destOrd="0" parTransId="{59669B11-5D5E-4C59-A897-E759E7C811DC}" sibTransId="{DB90CD26-2444-48EF-9A00-23F66931FF29}"/>
    <dgm:cxn modelId="{330B3C51-ABD7-4EF0-A40C-48B9E33E0332}" type="presOf" srcId="{F01C1A1A-5D32-4DE3-B6AA-529E32BEED6C}" destId="{C4EABB57-E156-4F09-BB34-847FE79E5264}" srcOrd="0" destOrd="0" presId="urn:microsoft.com/office/officeart/2005/8/layout/default"/>
    <dgm:cxn modelId="{481023D0-D4C7-45A5-8BAE-C846442EF222}" type="presOf" srcId="{C07D6DDC-B27E-4A8E-BAF5-B5AAD718F401}" destId="{88FD5236-E5B0-4D71-B7FC-9015C13E93F2}" srcOrd="0" destOrd="0" presId="urn:microsoft.com/office/officeart/2005/8/layout/default"/>
    <dgm:cxn modelId="{47533BAA-6389-4854-AE2E-04F6195DA8E4}" srcId="{C123B2FF-67C8-44F5-B86F-0D8925FE68BB}" destId="{E63FCF8B-6D20-4E56-A738-0B2CF576C454}" srcOrd="5" destOrd="0" parTransId="{1C1268A4-96E2-4800-BDDE-41F7DCB450F9}" sibTransId="{3DA4042C-AA51-4BF8-AE0F-682B1055184E}"/>
    <dgm:cxn modelId="{07E4F239-492B-467B-A071-301F3C0F16C8}" type="presOf" srcId="{4BFBB619-0618-4B84-8B68-6B2A5D942391}" destId="{84B8D0AF-A7FB-4164-A830-5E6DAA558D48}" srcOrd="0" destOrd="0" presId="urn:microsoft.com/office/officeart/2005/8/layout/default"/>
    <dgm:cxn modelId="{7C36A55A-3DB5-41A4-9605-A22F2573E81B}" type="presOf" srcId="{E63FCF8B-6D20-4E56-A738-0B2CF576C454}" destId="{DC019A96-CD49-41CC-9143-745A87F9368A}" srcOrd="0" destOrd="0" presId="urn:microsoft.com/office/officeart/2005/8/layout/default"/>
    <dgm:cxn modelId="{2A269385-176C-4BBD-8C74-C7D72633FDEB}" srcId="{C123B2FF-67C8-44F5-B86F-0D8925FE68BB}" destId="{CC9881C6-3EA9-447A-934A-16C9918EED0E}" srcOrd="4" destOrd="0" parTransId="{CCB880F3-8AE1-43B2-A6A3-6E3F41341F47}" sibTransId="{142B5A3E-7F31-4337-A976-2F87FCA124D9}"/>
    <dgm:cxn modelId="{8040A8C9-181F-4987-B14D-09643E91404B}" srcId="{C123B2FF-67C8-44F5-B86F-0D8925FE68BB}" destId="{45348C8D-CFE7-43AD-B76B-00BC17008AB1}" srcOrd="10" destOrd="0" parTransId="{3FB5B768-2B6F-4803-BBB1-9FD65C59D9AA}" sibTransId="{2B37871B-ADF3-4C70-B27E-7BD1D2E07C62}"/>
    <dgm:cxn modelId="{DA38F3A0-E657-409A-A79E-7CDE374AF4B7}" type="presOf" srcId="{93D502DE-936A-4E73-8987-5930AD70ADCA}" destId="{10704424-F1DD-4FF3-A24A-436BC945DC6D}" srcOrd="0" destOrd="0" presId="urn:microsoft.com/office/officeart/2005/8/layout/default"/>
    <dgm:cxn modelId="{874DAF19-42B6-42F8-A36C-9663C0E7A2C9}" type="presOf" srcId="{6E1945C1-5F39-4FAF-A88C-2053FFED02E5}" destId="{BBD75EFF-A8EE-47E8-B0D6-3B6327A94A28}" srcOrd="0" destOrd="0" presId="urn:microsoft.com/office/officeart/2005/8/layout/default"/>
    <dgm:cxn modelId="{5831E9CC-D9E4-4B75-ACD8-67178FBBE0F6}" srcId="{C123B2FF-67C8-44F5-B86F-0D8925FE68BB}" destId="{93D502DE-936A-4E73-8987-5930AD70ADCA}" srcOrd="1" destOrd="0" parTransId="{115D659B-44C3-4DD2-BEC8-32CF10B4E000}" sibTransId="{5E32450B-E04B-453C-8CB8-0A9359E8D5C5}"/>
    <dgm:cxn modelId="{880FC1AB-A5E3-4F12-B369-FD3E0724164D}" type="presParOf" srcId="{0088C1F1-C28F-475E-BED5-A22CADB75BB9}" destId="{99BE7D59-2AB7-4172-B773-653C06921DAF}" srcOrd="0" destOrd="0" presId="urn:microsoft.com/office/officeart/2005/8/layout/default"/>
    <dgm:cxn modelId="{CE37AF44-42A2-4066-A012-778BF3ECD0FE}" type="presParOf" srcId="{0088C1F1-C28F-475E-BED5-A22CADB75BB9}" destId="{E483907D-3653-42B2-8CF4-FACF8EE5E1B7}" srcOrd="1" destOrd="0" presId="urn:microsoft.com/office/officeart/2005/8/layout/default"/>
    <dgm:cxn modelId="{6E28F569-B5FE-49FC-8C07-C802EA977E9D}" type="presParOf" srcId="{0088C1F1-C28F-475E-BED5-A22CADB75BB9}" destId="{10704424-F1DD-4FF3-A24A-436BC945DC6D}" srcOrd="2" destOrd="0" presId="urn:microsoft.com/office/officeart/2005/8/layout/default"/>
    <dgm:cxn modelId="{42B1BA02-3E1A-4155-B1E5-9AE7C69360CE}" type="presParOf" srcId="{0088C1F1-C28F-475E-BED5-A22CADB75BB9}" destId="{9E27F591-96EF-4D6C-8DD2-D8123F7E5ACC}" srcOrd="3" destOrd="0" presId="urn:microsoft.com/office/officeart/2005/8/layout/default"/>
    <dgm:cxn modelId="{9F86C030-2721-4E5A-9983-9486943A34F3}" type="presParOf" srcId="{0088C1F1-C28F-475E-BED5-A22CADB75BB9}" destId="{88FD5236-E5B0-4D71-B7FC-9015C13E93F2}" srcOrd="4" destOrd="0" presId="urn:microsoft.com/office/officeart/2005/8/layout/default"/>
    <dgm:cxn modelId="{4794565A-EB92-4B47-886A-482C393411B9}" type="presParOf" srcId="{0088C1F1-C28F-475E-BED5-A22CADB75BB9}" destId="{FFFE280F-8EB3-484C-B0C8-BD2168DFF8D3}" srcOrd="5" destOrd="0" presId="urn:microsoft.com/office/officeart/2005/8/layout/default"/>
    <dgm:cxn modelId="{FB32845C-C2C0-422F-A4AD-92CA301C06B8}" type="presParOf" srcId="{0088C1F1-C28F-475E-BED5-A22CADB75BB9}" destId="{BBD75EFF-A8EE-47E8-B0D6-3B6327A94A28}" srcOrd="6" destOrd="0" presId="urn:microsoft.com/office/officeart/2005/8/layout/default"/>
    <dgm:cxn modelId="{B91BD640-B5A0-41F0-8603-895F9748A440}" type="presParOf" srcId="{0088C1F1-C28F-475E-BED5-A22CADB75BB9}" destId="{C7526A68-C0C8-41F0-BD14-4CD9AAC88BBF}" srcOrd="7" destOrd="0" presId="urn:microsoft.com/office/officeart/2005/8/layout/default"/>
    <dgm:cxn modelId="{919E2EA2-2C2E-4B57-A1F1-690DD29362EA}" type="presParOf" srcId="{0088C1F1-C28F-475E-BED5-A22CADB75BB9}" destId="{DF2B1B01-3075-4C29-A3A4-E45DDAE8A009}" srcOrd="8" destOrd="0" presId="urn:microsoft.com/office/officeart/2005/8/layout/default"/>
    <dgm:cxn modelId="{B87F580A-D6A7-4ACD-A8B6-F6B9DE9D6260}" type="presParOf" srcId="{0088C1F1-C28F-475E-BED5-A22CADB75BB9}" destId="{224FEF07-C15D-42B5-91F9-336F4CBC322B}" srcOrd="9" destOrd="0" presId="urn:microsoft.com/office/officeart/2005/8/layout/default"/>
    <dgm:cxn modelId="{0E183FB5-0BDE-4F07-AE1A-6B7FE0CEA00C}" type="presParOf" srcId="{0088C1F1-C28F-475E-BED5-A22CADB75BB9}" destId="{DC019A96-CD49-41CC-9143-745A87F9368A}" srcOrd="10" destOrd="0" presId="urn:microsoft.com/office/officeart/2005/8/layout/default"/>
    <dgm:cxn modelId="{B0E60765-E400-46A7-9447-3B825C336DAF}" type="presParOf" srcId="{0088C1F1-C28F-475E-BED5-A22CADB75BB9}" destId="{20568823-1434-4E57-9E71-806D230F2019}" srcOrd="11" destOrd="0" presId="urn:microsoft.com/office/officeart/2005/8/layout/default"/>
    <dgm:cxn modelId="{E5F2A0DE-9F1B-4069-97C7-627FCD0AAB59}" type="presParOf" srcId="{0088C1F1-C28F-475E-BED5-A22CADB75BB9}" destId="{D722B851-F6AC-4E01-B4F5-76136C247144}" srcOrd="12" destOrd="0" presId="urn:microsoft.com/office/officeart/2005/8/layout/default"/>
    <dgm:cxn modelId="{AE9F69AC-B35A-4E63-84D5-1B5266DD738C}" type="presParOf" srcId="{0088C1F1-C28F-475E-BED5-A22CADB75BB9}" destId="{9EBB4AE9-82D1-4947-9A0B-AFF245BD85B4}" srcOrd="13" destOrd="0" presId="urn:microsoft.com/office/officeart/2005/8/layout/default"/>
    <dgm:cxn modelId="{E6822CEC-A8D0-4FB8-91BB-9B84E6934955}" type="presParOf" srcId="{0088C1F1-C28F-475E-BED5-A22CADB75BB9}" destId="{C46CBE26-91DD-4C43-BB93-0387F871703B}" srcOrd="14" destOrd="0" presId="urn:microsoft.com/office/officeart/2005/8/layout/default"/>
    <dgm:cxn modelId="{C4D262B9-4ACA-4188-BF2C-F71B2DE969A9}" type="presParOf" srcId="{0088C1F1-C28F-475E-BED5-A22CADB75BB9}" destId="{EEA18AC0-EFC0-40CD-90EB-4E0DC48E95BF}" srcOrd="15" destOrd="0" presId="urn:microsoft.com/office/officeart/2005/8/layout/default"/>
    <dgm:cxn modelId="{DBB80AFC-BCAC-4445-9FB0-26353414E84E}" type="presParOf" srcId="{0088C1F1-C28F-475E-BED5-A22CADB75BB9}" destId="{ADC32ECF-E3AD-47C2-8C32-1955B5FBDED0}" srcOrd="16" destOrd="0" presId="urn:microsoft.com/office/officeart/2005/8/layout/default"/>
    <dgm:cxn modelId="{E6BDFA0A-9262-489B-B3F2-1B7BA6E57D52}" type="presParOf" srcId="{0088C1F1-C28F-475E-BED5-A22CADB75BB9}" destId="{21763AB6-3E49-4BE3-BC9D-A9E0CBC94315}" srcOrd="17" destOrd="0" presId="urn:microsoft.com/office/officeart/2005/8/layout/default"/>
    <dgm:cxn modelId="{DE09418B-7BC2-481A-AB8E-F590830C70D0}" type="presParOf" srcId="{0088C1F1-C28F-475E-BED5-A22CADB75BB9}" destId="{62996D53-A58E-45FA-8227-37A83165C9CE}" srcOrd="18" destOrd="0" presId="urn:microsoft.com/office/officeart/2005/8/layout/default"/>
    <dgm:cxn modelId="{910DF315-05FD-48D8-9C73-1DC755C356E8}" type="presParOf" srcId="{0088C1F1-C28F-475E-BED5-A22CADB75BB9}" destId="{2A482889-483E-4FFE-A826-B2A96B03D345}" srcOrd="19" destOrd="0" presId="urn:microsoft.com/office/officeart/2005/8/layout/default"/>
    <dgm:cxn modelId="{29F57DB8-04F8-4E6B-9970-0C491C023B54}" type="presParOf" srcId="{0088C1F1-C28F-475E-BED5-A22CADB75BB9}" destId="{81B675C0-F99F-4BFB-A776-D3A12FF0BA17}" srcOrd="20" destOrd="0" presId="urn:microsoft.com/office/officeart/2005/8/layout/default"/>
    <dgm:cxn modelId="{ED9F925F-0075-4DEB-825E-F2E92C23148F}" type="presParOf" srcId="{0088C1F1-C28F-475E-BED5-A22CADB75BB9}" destId="{0C8C31FF-FDC0-4069-B28A-EEA8B2E3742F}" srcOrd="21" destOrd="0" presId="urn:microsoft.com/office/officeart/2005/8/layout/default"/>
    <dgm:cxn modelId="{6C2064AD-8A2A-4C87-A84C-3AF50266365D}" type="presParOf" srcId="{0088C1F1-C28F-475E-BED5-A22CADB75BB9}" destId="{A73ECB0C-3D73-4DF8-8BFC-D3545332809B}" srcOrd="22" destOrd="0" presId="urn:microsoft.com/office/officeart/2005/8/layout/default"/>
    <dgm:cxn modelId="{E709B7DF-EBD6-4C28-B460-31A95716D217}" type="presParOf" srcId="{0088C1F1-C28F-475E-BED5-A22CADB75BB9}" destId="{8BB80974-1DCE-4932-9BE8-E83046D910A0}" srcOrd="23" destOrd="0" presId="urn:microsoft.com/office/officeart/2005/8/layout/default"/>
    <dgm:cxn modelId="{2AA86BA9-D2EB-4695-A4BB-372C41C0F95C}" type="presParOf" srcId="{0088C1F1-C28F-475E-BED5-A22CADB75BB9}" destId="{84B8D0AF-A7FB-4164-A830-5E6DAA558D48}" srcOrd="24" destOrd="0" presId="urn:microsoft.com/office/officeart/2005/8/layout/default"/>
    <dgm:cxn modelId="{82EB55DB-DB91-4C4D-AD0E-E2CB4AD3B417}" type="presParOf" srcId="{0088C1F1-C28F-475E-BED5-A22CADB75BB9}" destId="{4C7840AC-2912-4C70-BD41-469822C0A981}" srcOrd="25" destOrd="0" presId="urn:microsoft.com/office/officeart/2005/8/layout/default"/>
    <dgm:cxn modelId="{13BAFA9F-6EBF-4F8C-A1F1-838B22A62AEA}" type="presParOf" srcId="{0088C1F1-C28F-475E-BED5-A22CADB75BB9}" destId="{C4EABB57-E156-4F09-BB34-847FE79E5264}" srcOrd="26" destOrd="0" presId="urn:microsoft.com/office/officeart/2005/8/layout/default"/>
    <dgm:cxn modelId="{987D5FA7-8C1C-422F-9140-7367E67CAF5E}" type="presParOf" srcId="{0088C1F1-C28F-475E-BED5-A22CADB75BB9}" destId="{03EDBF1A-B022-497C-9419-88C53E95A238}" srcOrd="27" destOrd="0" presId="urn:microsoft.com/office/officeart/2005/8/layout/default"/>
    <dgm:cxn modelId="{2134B2D1-E82D-4BB9-A472-2E91A4592C85}" type="presParOf" srcId="{0088C1F1-C28F-475E-BED5-A22CADB75BB9}" destId="{AFF76308-D6BB-4924-A9DC-FD1B41113568}" srcOrd="28" destOrd="0" presId="urn:microsoft.com/office/officeart/2005/8/layout/default"/>
    <dgm:cxn modelId="{1CB791FC-867B-4D68-B0DB-CD05987FD891}" type="presParOf" srcId="{0088C1F1-C28F-475E-BED5-A22CADB75BB9}" destId="{F2957561-FBF4-4CDA-9A08-5B94E0A3BB6D}" srcOrd="29" destOrd="0" presId="urn:microsoft.com/office/officeart/2005/8/layout/default"/>
    <dgm:cxn modelId="{94054924-3A5E-4753-A47F-CB26ECB8CD4B}" type="presParOf" srcId="{0088C1F1-C28F-475E-BED5-A22CADB75BB9}" destId="{FECD3D63-E4E7-49D7-AD33-CFAED20851CE}"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82CD3D5D-ED24-4938-BBD1-D648DA95A7C0}">
      <dgm:prSet/>
      <dgm:spPr/>
      <dgm:t>
        <a:bodyPr/>
        <a:lstStyle/>
        <a:p>
          <a:r>
            <a:rPr lang="en-GB" dirty="0"/>
            <a:t>Situation</a:t>
          </a:r>
        </a:p>
      </dgm:t>
    </dgm:pt>
    <dgm:pt modelId="{59669B11-5D5E-4C59-A897-E759E7C811DC}" type="parTrans" cxnId="{4D795FD7-4EED-40B5-9642-E2F3214005A6}">
      <dgm:prSet/>
      <dgm:spPr/>
      <dgm:t>
        <a:bodyPr/>
        <a:lstStyle/>
        <a:p>
          <a:endParaRPr lang="en-GB"/>
        </a:p>
      </dgm:t>
    </dgm:pt>
    <dgm:pt modelId="{DB90CD26-2444-48EF-9A00-23F66931FF29}" type="sibTrans" cxnId="{4D795FD7-4EED-40B5-9642-E2F3214005A6}">
      <dgm:prSet/>
      <dgm:spPr/>
      <dgm:t>
        <a:bodyPr/>
        <a:lstStyle/>
        <a:p>
          <a:endParaRPr lang="en-GB"/>
        </a:p>
      </dgm:t>
    </dgm:pt>
    <dgm:pt modelId="{9CF8B3D8-7F63-4F6D-A8D7-506976C0D386}">
      <dgm:prSet/>
      <dgm:spPr/>
      <dgm:t>
        <a:bodyPr/>
        <a:lstStyle/>
        <a:p>
          <a:r>
            <a:rPr lang="en-GB" dirty="0"/>
            <a:t>Agape</a:t>
          </a:r>
        </a:p>
      </dgm:t>
    </dgm:pt>
    <dgm:pt modelId="{675B795B-216C-4AEA-A59C-31A4B7C70293}" type="parTrans" cxnId="{1C392701-5402-4439-A2BB-C60E4E5B5DB8}">
      <dgm:prSet/>
      <dgm:spPr/>
      <dgm:t>
        <a:bodyPr/>
        <a:lstStyle/>
        <a:p>
          <a:endParaRPr lang="en-GB"/>
        </a:p>
      </dgm:t>
    </dgm:pt>
    <dgm:pt modelId="{EA45A403-C273-4E92-A0AE-5BAC0C602FE0}" type="sibTrans" cxnId="{1C392701-5402-4439-A2BB-C60E4E5B5DB8}">
      <dgm:prSet/>
      <dgm:spPr/>
      <dgm:t>
        <a:bodyPr/>
        <a:lstStyle/>
        <a:p>
          <a:endParaRPr lang="en-GB"/>
        </a:p>
      </dgm:t>
    </dgm:pt>
    <dgm:pt modelId="{77474A76-B532-4588-9B0B-26658BC167E8}">
      <dgm:prSet/>
      <dgm:spPr/>
      <dgm:t>
        <a:bodyPr/>
        <a:lstStyle/>
        <a:p>
          <a:r>
            <a:rPr lang="en-GB" dirty="0"/>
            <a:t>Four Working Principles</a:t>
          </a:r>
        </a:p>
      </dgm:t>
    </dgm:pt>
    <dgm:pt modelId="{7A4EBFC9-E3BA-46BA-8AB0-0CA037682C17}" type="parTrans" cxnId="{BC64A489-CAFD-4623-8B6F-3A68D2C611E9}">
      <dgm:prSet/>
      <dgm:spPr/>
      <dgm:t>
        <a:bodyPr/>
        <a:lstStyle/>
        <a:p>
          <a:endParaRPr lang="en-GB"/>
        </a:p>
      </dgm:t>
    </dgm:pt>
    <dgm:pt modelId="{3C1DAADF-A7C1-4CC0-A75B-355A52CAB159}" type="sibTrans" cxnId="{BC64A489-CAFD-4623-8B6F-3A68D2C611E9}">
      <dgm:prSet/>
      <dgm:spPr/>
      <dgm:t>
        <a:bodyPr/>
        <a:lstStyle/>
        <a:p>
          <a:endParaRPr lang="en-GB"/>
        </a:p>
      </dgm:t>
    </dgm:pt>
    <dgm:pt modelId="{08BD27FD-C20E-498D-B4CB-6F571431E12E}">
      <dgm:prSet/>
      <dgm:spPr/>
      <dgm:t>
        <a:bodyPr/>
        <a:lstStyle/>
        <a:p>
          <a:r>
            <a:rPr lang="en-GB" dirty="0"/>
            <a:t>Greatest Commandment</a:t>
          </a:r>
        </a:p>
      </dgm:t>
    </dgm:pt>
    <dgm:pt modelId="{E80D465B-2571-4EC7-8ECB-4F2334C24DE3}" type="parTrans" cxnId="{81867495-A18B-44D8-8859-DF6FB26B291C}">
      <dgm:prSet/>
      <dgm:spPr/>
      <dgm:t>
        <a:bodyPr/>
        <a:lstStyle/>
        <a:p>
          <a:endParaRPr lang="en-GB"/>
        </a:p>
      </dgm:t>
    </dgm:pt>
    <dgm:pt modelId="{7A0D458A-8B41-4F16-A84F-E481F051C303}" type="sibTrans" cxnId="{81867495-A18B-44D8-8859-DF6FB26B291C}">
      <dgm:prSet/>
      <dgm:spPr/>
      <dgm:t>
        <a:bodyPr/>
        <a:lstStyle/>
        <a:p>
          <a:endParaRPr lang="en-GB"/>
        </a:p>
      </dgm:t>
    </dgm:pt>
    <dgm:pt modelId="{71EFF9D8-6FB8-405D-A4AF-9005D2FF7729}">
      <dgm:prSet/>
      <dgm:spPr/>
      <dgm:t>
        <a:bodyPr/>
        <a:lstStyle/>
        <a:p>
          <a:r>
            <a:rPr lang="en-GB" dirty="0"/>
            <a:t>Legalistic</a:t>
          </a:r>
        </a:p>
      </dgm:t>
    </dgm:pt>
    <dgm:pt modelId="{6CC7FA3F-8563-474A-A628-808AA371315B}" type="parTrans" cxnId="{80761964-7C5C-4484-8A56-67086CEA29A3}">
      <dgm:prSet/>
      <dgm:spPr/>
      <dgm:t>
        <a:bodyPr/>
        <a:lstStyle/>
        <a:p>
          <a:endParaRPr lang="en-GB"/>
        </a:p>
      </dgm:t>
    </dgm:pt>
    <dgm:pt modelId="{59B01A92-EDB9-45D3-823C-78BDBD424739}" type="sibTrans" cxnId="{80761964-7C5C-4484-8A56-67086CEA29A3}">
      <dgm:prSet/>
      <dgm:spPr/>
      <dgm:t>
        <a:bodyPr/>
        <a:lstStyle/>
        <a:p>
          <a:endParaRPr lang="en-GB"/>
        </a:p>
      </dgm:t>
    </dgm:pt>
    <dgm:pt modelId="{7F1F2E09-44D8-4587-9300-72BADA8EA489}">
      <dgm:prSet/>
      <dgm:spPr/>
      <dgm:t>
        <a:bodyPr/>
        <a:lstStyle/>
        <a:p>
          <a:r>
            <a:rPr lang="en-GB" dirty="0"/>
            <a:t>Antinomian</a:t>
          </a:r>
        </a:p>
      </dgm:t>
    </dgm:pt>
    <dgm:pt modelId="{747CAE3A-96CC-48B7-82A5-8D53A2995E04}" type="parTrans" cxnId="{781E4D63-C9FF-49A2-8BBA-B4022756D481}">
      <dgm:prSet/>
      <dgm:spPr/>
      <dgm:t>
        <a:bodyPr/>
        <a:lstStyle/>
        <a:p>
          <a:endParaRPr lang="en-GB"/>
        </a:p>
      </dgm:t>
    </dgm:pt>
    <dgm:pt modelId="{5E126BFC-B649-4DCD-B658-86D46A8609A5}" type="sibTrans" cxnId="{781E4D63-C9FF-49A2-8BBA-B4022756D481}">
      <dgm:prSet/>
      <dgm:spPr/>
      <dgm:t>
        <a:bodyPr/>
        <a:lstStyle/>
        <a:p>
          <a:endParaRPr lang="en-GB"/>
        </a:p>
      </dgm:t>
    </dgm:pt>
    <dgm:pt modelId="{84C913B5-B09C-4243-ADD5-89DEB5BEBB93}">
      <dgm:prSet/>
      <dgm:spPr/>
      <dgm:t>
        <a:bodyPr/>
        <a:lstStyle/>
        <a:p>
          <a:r>
            <a:rPr lang="en-GB" dirty="0"/>
            <a:t>Six Propositions</a:t>
          </a:r>
        </a:p>
      </dgm:t>
    </dgm:pt>
    <dgm:pt modelId="{B1313914-4F1C-46C6-A222-68AC0825F243}" type="parTrans" cxnId="{4F7010BB-ACC6-4497-AF0B-C7AC1BD3546A}">
      <dgm:prSet/>
      <dgm:spPr/>
      <dgm:t>
        <a:bodyPr/>
        <a:lstStyle/>
        <a:p>
          <a:endParaRPr lang="en-GB"/>
        </a:p>
      </dgm:t>
    </dgm:pt>
    <dgm:pt modelId="{46F20425-6F48-41A7-9494-19082CE541C0}" type="sibTrans" cxnId="{4F7010BB-ACC6-4497-AF0B-C7AC1BD3546A}">
      <dgm:prSet/>
      <dgm:spPr/>
      <dgm:t>
        <a:bodyPr/>
        <a:lstStyle/>
        <a:p>
          <a:endParaRPr lang="en-GB"/>
        </a:p>
      </dgm:t>
    </dgm:pt>
    <dgm:pt modelId="{E21B091F-EB38-433F-A0CA-C240130790A5}">
      <dgm:prSet/>
      <dgm:spPr/>
      <dgm:t>
        <a:bodyPr/>
        <a:lstStyle/>
        <a:p>
          <a:r>
            <a:rPr lang="en-GB" dirty="0"/>
            <a:t>Relativist</a:t>
          </a:r>
        </a:p>
      </dgm:t>
    </dgm:pt>
    <dgm:pt modelId="{7A14DF4A-85BB-4030-88CE-42EC6154DE4C}" type="parTrans" cxnId="{F2A10D38-FF59-4B15-81E2-8DE6C53B77B3}">
      <dgm:prSet/>
      <dgm:spPr/>
      <dgm:t>
        <a:bodyPr/>
        <a:lstStyle/>
        <a:p>
          <a:endParaRPr lang="en-GB"/>
        </a:p>
      </dgm:t>
    </dgm:pt>
    <dgm:pt modelId="{AD854626-00B3-4A5F-AC4D-EFBB3F8B3A9F}" type="sibTrans" cxnId="{F2A10D38-FF59-4B15-81E2-8DE6C53B77B3}">
      <dgm:prSet/>
      <dgm:spPr/>
      <dgm:t>
        <a:bodyPr/>
        <a:lstStyle/>
        <a:p>
          <a:endParaRPr lang="en-GB"/>
        </a:p>
      </dgm:t>
    </dgm:pt>
    <dgm:pt modelId="{C116C369-7635-4A0B-AFBC-32C6DE0CA684}">
      <dgm:prSet/>
      <dgm:spPr/>
      <dgm:t>
        <a:bodyPr/>
        <a:lstStyle/>
        <a:p>
          <a:r>
            <a:rPr lang="en-GB" dirty="0"/>
            <a:t>Robinson ‘ethic for man come of age’</a:t>
          </a:r>
        </a:p>
      </dgm:t>
    </dgm:pt>
    <dgm:pt modelId="{94242521-0DFE-4713-B05B-D97C61102494}" type="parTrans" cxnId="{0825958C-AF06-49F2-BE82-B2011FD68148}">
      <dgm:prSet/>
      <dgm:spPr/>
      <dgm:t>
        <a:bodyPr/>
        <a:lstStyle/>
        <a:p>
          <a:endParaRPr lang="en-GB"/>
        </a:p>
      </dgm:t>
    </dgm:pt>
    <dgm:pt modelId="{18C299D2-76FE-4CCC-96EB-295CCDCC28C5}" type="sibTrans" cxnId="{0825958C-AF06-49F2-BE82-B2011FD68148}">
      <dgm:prSet/>
      <dgm:spPr/>
      <dgm:t>
        <a:bodyPr/>
        <a:lstStyle/>
        <a:p>
          <a:endParaRPr lang="en-GB"/>
        </a:p>
      </dgm:t>
    </dgm:pt>
    <dgm:pt modelId="{97208047-383B-4F9E-A897-87F4BA690A67}">
      <dgm:prSet/>
      <dgm:spPr/>
      <dgm:t>
        <a:bodyPr/>
        <a:lstStyle/>
        <a:p>
          <a:r>
            <a:rPr lang="en-GB" dirty="0" err="1"/>
            <a:t>Mouw</a:t>
          </a:r>
          <a:endParaRPr lang="en-GB" dirty="0"/>
        </a:p>
      </dgm:t>
    </dgm:pt>
    <dgm:pt modelId="{16D65BD1-603F-464C-95B7-10C9B1A1D45A}" type="parTrans" cxnId="{579EC291-ECF0-4997-9E2C-C562670EE307}">
      <dgm:prSet/>
      <dgm:spPr/>
      <dgm:t>
        <a:bodyPr/>
        <a:lstStyle/>
        <a:p>
          <a:endParaRPr lang="en-GB"/>
        </a:p>
      </dgm:t>
    </dgm:pt>
    <dgm:pt modelId="{50B06E66-5F48-4BC7-BEC7-718F001E13F2}" type="sibTrans" cxnId="{579EC291-ECF0-4997-9E2C-C562670EE307}">
      <dgm:prSet/>
      <dgm:spPr/>
      <dgm:t>
        <a:bodyPr/>
        <a:lstStyle/>
        <a:p>
          <a:endParaRPr lang="en-GB"/>
        </a:p>
      </dgm:t>
    </dgm:pt>
    <dgm:pt modelId="{B74DE035-0E75-4D91-80AD-86F0630D851A}">
      <dgm:prSet/>
      <dgm:spPr/>
      <dgm:t>
        <a:bodyPr/>
        <a:lstStyle/>
        <a:p>
          <a:r>
            <a:rPr lang="en-GB" dirty="0"/>
            <a:t>‘If you love me, keep my commandments’</a:t>
          </a:r>
        </a:p>
      </dgm:t>
    </dgm:pt>
    <dgm:pt modelId="{9B864727-B3BE-460A-9E8B-9EBD76538FD8}" type="parTrans" cxnId="{8ABE6DC0-8ACC-4680-A920-4FD9DB4F4A86}">
      <dgm:prSet/>
      <dgm:spPr/>
      <dgm:t>
        <a:bodyPr/>
        <a:lstStyle/>
        <a:p>
          <a:endParaRPr lang="en-GB"/>
        </a:p>
      </dgm:t>
    </dgm:pt>
    <dgm:pt modelId="{38C7C38D-6E59-4176-84D5-E3357ECA9F83}" type="sibTrans" cxnId="{8ABE6DC0-8ACC-4680-A920-4FD9DB4F4A86}">
      <dgm:prSet/>
      <dgm:spPr/>
      <dgm:t>
        <a:bodyPr/>
        <a:lstStyle/>
        <a:p>
          <a:endParaRPr lang="en-GB"/>
        </a:p>
      </dgm:t>
    </dgm:pt>
    <dgm:pt modelId="{6B5B4947-A85F-422E-8013-1A07D5834F69}">
      <dgm:prSet/>
      <dgm:spPr/>
      <dgm:t>
        <a:bodyPr/>
        <a:lstStyle/>
        <a:p>
          <a:r>
            <a:rPr lang="en-GB" dirty="0"/>
            <a:t>Pragmatism</a:t>
          </a:r>
        </a:p>
      </dgm:t>
    </dgm:pt>
    <dgm:pt modelId="{8FD9D62C-6F87-48F4-9F3D-6EBDC4EFAF3F}" type="parTrans" cxnId="{2345D072-8A20-4DE3-A365-A20B5B0F8D8F}">
      <dgm:prSet/>
      <dgm:spPr/>
      <dgm:t>
        <a:bodyPr/>
        <a:lstStyle/>
        <a:p>
          <a:endParaRPr lang="en-GB"/>
        </a:p>
      </dgm:t>
    </dgm:pt>
    <dgm:pt modelId="{13934E6A-A9FC-46FB-910B-443B70A541A4}" type="sibTrans" cxnId="{2345D072-8A20-4DE3-A365-A20B5B0F8D8F}">
      <dgm:prSet/>
      <dgm:spPr/>
      <dgm:t>
        <a:bodyPr/>
        <a:lstStyle/>
        <a:p>
          <a:endParaRPr lang="en-GB"/>
        </a:p>
      </dgm:t>
    </dgm:pt>
    <dgm:pt modelId="{06103024-5BE6-4562-923C-81910E41F8B1}">
      <dgm:prSet/>
      <dgm:spPr/>
      <dgm:t>
        <a:bodyPr/>
        <a:lstStyle/>
        <a:p>
          <a:r>
            <a:rPr lang="en-GB" dirty="0"/>
            <a:t>Positivist</a:t>
          </a:r>
        </a:p>
      </dgm:t>
    </dgm:pt>
    <dgm:pt modelId="{722460D4-8444-4FCB-9A78-56BC23A86CEA}" type="parTrans" cxnId="{5077FFDA-5AED-4176-B27A-DD52E75A85F0}">
      <dgm:prSet/>
      <dgm:spPr/>
      <dgm:t>
        <a:bodyPr/>
        <a:lstStyle/>
        <a:p>
          <a:endParaRPr lang="en-GB"/>
        </a:p>
      </dgm:t>
    </dgm:pt>
    <dgm:pt modelId="{E7BE3726-BDCC-4411-89B7-6DA8BB4FBF79}" type="sibTrans" cxnId="{5077FFDA-5AED-4176-B27A-DD52E75A85F0}">
      <dgm:prSet/>
      <dgm:spPr/>
      <dgm:t>
        <a:bodyPr/>
        <a:lstStyle/>
        <a:p>
          <a:endParaRPr lang="en-GB"/>
        </a:p>
      </dgm:t>
    </dgm:pt>
    <dgm:pt modelId="{DE282AD3-B8B8-4538-9D06-52B4C793660D}">
      <dgm:prSet/>
      <dgm:spPr/>
      <dgm:t>
        <a:bodyPr/>
        <a:lstStyle/>
        <a:p>
          <a:r>
            <a:rPr lang="en-GB" dirty="0"/>
            <a:t>Personalism</a:t>
          </a:r>
        </a:p>
      </dgm:t>
    </dgm:pt>
    <dgm:pt modelId="{4FF10786-25B6-4DA9-8FF7-6A039204283D}" type="parTrans" cxnId="{22F6E80C-4B62-4F8B-BA7A-D133CCB3C8CC}">
      <dgm:prSet/>
      <dgm:spPr/>
      <dgm:t>
        <a:bodyPr/>
        <a:lstStyle/>
        <a:p>
          <a:endParaRPr lang="en-GB"/>
        </a:p>
      </dgm:t>
    </dgm:pt>
    <dgm:pt modelId="{A9E2AF73-F42F-4E0B-88D7-3B4160260BA8}" type="sibTrans" cxnId="{22F6E80C-4B62-4F8B-BA7A-D133CCB3C8CC}">
      <dgm:prSet/>
      <dgm:spPr/>
      <dgm:t>
        <a:bodyPr/>
        <a:lstStyle/>
        <a:p>
          <a:endParaRPr lang="en-GB"/>
        </a:p>
      </dgm:t>
    </dgm:pt>
    <dgm:pt modelId="{0FFD7BB7-E818-49B8-97EB-2346D8DB23AC}">
      <dgm:prSet/>
      <dgm:spPr/>
      <dgm:t>
        <a:bodyPr/>
        <a:lstStyle/>
        <a:p>
          <a:r>
            <a:rPr lang="en-GB" dirty="0" err="1"/>
            <a:t>Macquarrie</a:t>
          </a:r>
          <a:endParaRPr lang="en-GB" dirty="0"/>
        </a:p>
      </dgm:t>
    </dgm:pt>
    <dgm:pt modelId="{840B17E0-E0CE-4E0B-BE07-9E238B54A454}" type="parTrans" cxnId="{44FB5090-CB61-499A-8E12-7D5223E2590D}">
      <dgm:prSet/>
      <dgm:spPr/>
      <dgm:t>
        <a:bodyPr/>
        <a:lstStyle/>
        <a:p>
          <a:endParaRPr lang="en-GB"/>
        </a:p>
      </dgm:t>
    </dgm:pt>
    <dgm:pt modelId="{0D184624-567F-45B6-9418-F193166A85B9}" type="sibTrans" cxnId="{44FB5090-CB61-499A-8E12-7D5223E2590D}">
      <dgm:prSet/>
      <dgm:spPr/>
      <dgm:t>
        <a:bodyPr/>
        <a:lstStyle/>
        <a:p>
          <a:endParaRPr lang="en-GB"/>
        </a:p>
      </dgm:t>
    </dgm:pt>
    <dgm:pt modelId="{78F108E9-B10F-4C63-A56F-81905009F15F}">
      <dgm:prSet/>
      <dgm:spPr/>
      <dgm:t>
        <a:bodyPr/>
        <a:lstStyle/>
        <a:p>
          <a:r>
            <a:rPr lang="en-GB" dirty="0"/>
            <a:t>Matthew 25</a:t>
          </a:r>
        </a:p>
      </dgm:t>
    </dgm:pt>
    <dgm:pt modelId="{B380EC32-6BC8-4456-B2C0-F9B000AE3B8A}" type="parTrans" cxnId="{87A2C3E2-ABC1-4A2E-8CDA-55B368320B63}">
      <dgm:prSet/>
      <dgm:spPr/>
      <dgm:t>
        <a:bodyPr/>
        <a:lstStyle/>
        <a:p>
          <a:endParaRPr lang="en-GB"/>
        </a:p>
      </dgm:t>
    </dgm:pt>
    <dgm:pt modelId="{AAEC9DE7-6751-4920-9434-64AAA475A850}" type="sibTrans" cxnId="{87A2C3E2-ABC1-4A2E-8CDA-55B368320B63}">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99BE7D59-2AB7-4172-B773-653C06921DAF}" type="pres">
      <dgm:prSet presAssocID="{82CD3D5D-ED24-4938-BBD1-D648DA95A7C0}" presName="node" presStyleLbl="node1" presStyleIdx="0" presStyleCnt="16">
        <dgm:presLayoutVars>
          <dgm:bulletEnabled val="1"/>
        </dgm:presLayoutVars>
      </dgm:prSet>
      <dgm:spPr/>
      <dgm:t>
        <a:bodyPr/>
        <a:lstStyle/>
        <a:p>
          <a:endParaRPr lang="en-US"/>
        </a:p>
      </dgm:t>
    </dgm:pt>
    <dgm:pt modelId="{F906D57D-535A-4018-8BD1-1731F1EDEC87}" type="pres">
      <dgm:prSet presAssocID="{DB90CD26-2444-48EF-9A00-23F66931FF29}" presName="sibTrans" presStyleCnt="0"/>
      <dgm:spPr/>
      <dgm:t>
        <a:bodyPr/>
        <a:lstStyle/>
        <a:p>
          <a:endParaRPr lang="en-US"/>
        </a:p>
      </dgm:t>
    </dgm:pt>
    <dgm:pt modelId="{BA41F7DB-505B-4103-9268-17ABAE663CC1}" type="pres">
      <dgm:prSet presAssocID="{9CF8B3D8-7F63-4F6D-A8D7-506976C0D386}" presName="node" presStyleLbl="node1" presStyleIdx="1" presStyleCnt="16">
        <dgm:presLayoutVars>
          <dgm:bulletEnabled val="1"/>
        </dgm:presLayoutVars>
      </dgm:prSet>
      <dgm:spPr/>
      <dgm:t>
        <a:bodyPr/>
        <a:lstStyle/>
        <a:p>
          <a:endParaRPr lang="en-US"/>
        </a:p>
      </dgm:t>
    </dgm:pt>
    <dgm:pt modelId="{9A701372-DE43-44DE-949A-A7AE06812D66}" type="pres">
      <dgm:prSet presAssocID="{EA45A403-C273-4E92-A0AE-5BAC0C602FE0}" presName="sibTrans" presStyleCnt="0"/>
      <dgm:spPr/>
      <dgm:t>
        <a:bodyPr/>
        <a:lstStyle/>
        <a:p>
          <a:endParaRPr lang="en-US"/>
        </a:p>
      </dgm:t>
    </dgm:pt>
    <dgm:pt modelId="{CB1B6BFF-38B3-492A-AE9C-FB406F54FA27}" type="pres">
      <dgm:prSet presAssocID="{77474A76-B532-4588-9B0B-26658BC167E8}" presName="node" presStyleLbl="node1" presStyleIdx="2" presStyleCnt="16">
        <dgm:presLayoutVars>
          <dgm:bulletEnabled val="1"/>
        </dgm:presLayoutVars>
      </dgm:prSet>
      <dgm:spPr/>
      <dgm:t>
        <a:bodyPr/>
        <a:lstStyle/>
        <a:p>
          <a:endParaRPr lang="en-US"/>
        </a:p>
      </dgm:t>
    </dgm:pt>
    <dgm:pt modelId="{A83DD8DE-5A8D-4460-A5EF-10FD6895D412}" type="pres">
      <dgm:prSet presAssocID="{3C1DAADF-A7C1-4CC0-A75B-355A52CAB159}" presName="sibTrans" presStyleCnt="0"/>
      <dgm:spPr/>
      <dgm:t>
        <a:bodyPr/>
        <a:lstStyle/>
        <a:p>
          <a:endParaRPr lang="en-US"/>
        </a:p>
      </dgm:t>
    </dgm:pt>
    <dgm:pt modelId="{48154374-36A8-43BF-A4CE-0864E0A74203}" type="pres">
      <dgm:prSet presAssocID="{08BD27FD-C20E-498D-B4CB-6F571431E12E}" presName="node" presStyleLbl="node1" presStyleIdx="3" presStyleCnt="16">
        <dgm:presLayoutVars>
          <dgm:bulletEnabled val="1"/>
        </dgm:presLayoutVars>
      </dgm:prSet>
      <dgm:spPr/>
      <dgm:t>
        <a:bodyPr/>
        <a:lstStyle/>
        <a:p>
          <a:endParaRPr lang="en-US"/>
        </a:p>
      </dgm:t>
    </dgm:pt>
    <dgm:pt modelId="{CF967043-C795-4223-A4F8-0F96E8D1F757}" type="pres">
      <dgm:prSet presAssocID="{7A0D458A-8B41-4F16-A84F-E481F051C303}" presName="sibTrans" presStyleCnt="0"/>
      <dgm:spPr/>
      <dgm:t>
        <a:bodyPr/>
        <a:lstStyle/>
        <a:p>
          <a:endParaRPr lang="en-US"/>
        </a:p>
      </dgm:t>
    </dgm:pt>
    <dgm:pt modelId="{55F1CB80-82E2-4313-A342-A894718D8431}" type="pres">
      <dgm:prSet presAssocID="{71EFF9D8-6FB8-405D-A4AF-9005D2FF7729}" presName="node" presStyleLbl="node1" presStyleIdx="4" presStyleCnt="16">
        <dgm:presLayoutVars>
          <dgm:bulletEnabled val="1"/>
        </dgm:presLayoutVars>
      </dgm:prSet>
      <dgm:spPr/>
      <dgm:t>
        <a:bodyPr/>
        <a:lstStyle/>
        <a:p>
          <a:endParaRPr lang="en-US"/>
        </a:p>
      </dgm:t>
    </dgm:pt>
    <dgm:pt modelId="{87930824-91CE-432D-BA66-7838A4654309}" type="pres">
      <dgm:prSet presAssocID="{59B01A92-EDB9-45D3-823C-78BDBD424739}" presName="sibTrans" presStyleCnt="0"/>
      <dgm:spPr/>
      <dgm:t>
        <a:bodyPr/>
        <a:lstStyle/>
        <a:p>
          <a:endParaRPr lang="en-US"/>
        </a:p>
      </dgm:t>
    </dgm:pt>
    <dgm:pt modelId="{18314B9C-4A50-4125-BFCF-C9D95D040E1D}" type="pres">
      <dgm:prSet presAssocID="{7F1F2E09-44D8-4587-9300-72BADA8EA489}" presName="node" presStyleLbl="node1" presStyleIdx="5" presStyleCnt="16">
        <dgm:presLayoutVars>
          <dgm:bulletEnabled val="1"/>
        </dgm:presLayoutVars>
      </dgm:prSet>
      <dgm:spPr/>
      <dgm:t>
        <a:bodyPr/>
        <a:lstStyle/>
        <a:p>
          <a:endParaRPr lang="en-US"/>
        </a:p>
      </dgm:t>
    </dgm:pt>
    <dgm:pt modelId="{D1915410-82E2-4D03-B442-03A4144E0216}" type="pres">
      <dgm:prSet presAssocID="{5E126BFC-B649-4DCD-B658-86D46A8609A5}" presName="sibTrans" presStyleCnt="0"/>
      <dgm:spPr/>
      <dgm:t>
        <a:bodyPr/>
        <a:lstStyle/>
        <a:p>
          <a:endParaRPr lang="en-US"/>
        </a:p>
      </dgm:t>
    </dgm:pt>
    <dgm:pt modelId="{13995BE6-CF4C-4E2F-8368-76A750CF5EE5}" type="pres">
      <dgm:prSet presAssocID="{84C913B5-B09C-4243-ADD5-89DEB5BEBB93}" presName="node" presStyleLbl="node1" presStyleIdx="6" presStyleCnt="16">
        <dgm:presLayoutVars>
          <dgm:bulletEnabled val="1"/>
        </dgm:presLayoutVars>
      </dgm:prSet>
      <dgm:spPr/>
      <dgm:t>
        <a:bodyPr/>
        <a:lstStyle/>
        <a:p>
          <a:endParaRPr lang="en-US"/>
        </a:p>
      </dgm:t>
    </dgm:pt>
    <dgm:pt modelId="{BED01BFA-1B1B-4EB6-9309-C31698C9BFA6}" type="pres">
      <dgm:prSet presAssocID="{46F20425-6F48-41A7-9494-19082CE541C0}" presName="sibTrans" presStyleCnt="0"/>
      <dgm:spPr/>
      <dgm:t>
        <a:bodyPr/>
        <a:lstStyle/>
        <a:p>
          <a:endParaRPr lang="en-US"/>
        </a:p>
      </dgm:t>
    </dgm:pt>
    <dgm:pt modelId="{68E3CF78-E437-46D9-B41D-9E544DACBFDA}" type="pres">
      <dgm:prSet presAssocID="{E21B091F-EB38-433F-A0CA-C240130790A5}" presName="node" presStyleLbl="node1" presStyleIdx="7" presStyleCnt="16">
        <dgm:presLayoutVars>
          <dgm:bulletEnabled val="1"/>
        </dgm:presLayoutVars>
      </dgm:prSet>
      <dgm:spPr/>
      <dgm:t>
        <a:bodyPr/>
        <a:lstStyle/>
        <a:p>
          <a:endParaRPr lang="en-US"/>
        </a:p>
      </dgm:t>
    </dgm:pt>
    <dgm:pt modelId="{8EB7E24B-AD7B-4A1B-9B11-2DD0A6BFE107}" type="pres">
      <dgm:prSet presAssocID="{AD854626-00B3-4A5F-AC4D-EFBB3F8B3A9F}" presName="sibTrans" presStyleCnt="0"/>
      <dgm:spPr/>
      <dgm:t>
        <a:bodyPr/>
        <a:lstStyle/>
        <a:p>
          <a:endParaRPr lang="en-US"/>
        </a:p>
      </dgm:t>
    </dgm:pt>
    <dgm:pt modelId="{278776E6-D720-4FCC-860B-0BA7EDD98DA8}" type="pres">
      <dgm:prSet presAssocID="{C116C369-7635-4A0B-AFBC-32C6DE0CA684}" presName="node" presStyleLbl="node1" presStyleIdx="8" presStyleCnt="16">
        <dgm:presLayoutVars>
          <dgm:bulletEnabled val="1"/>
        </dgm:presLayoutVars>
      </dgm:prSet>
      <dgm:spPr/>
      <dgm:t>
        <a:bodyPr/>
        <a:lstStyle/>
        <a:p>
          <a:endParaRPr lang="en-US"/>
        </a:p>
      </dgm:t>
    </dgm:pt>
    <dgm:pt modelId="{420DADE4-4BF4-4782-8808-9115691A47C7}" type="pres">
      <dgm:prSet presAssocID="{18C299D2-76FE-4CCC-96EB-295CCDCC28C5}" presName="sibTrans" presStyleCnt="0"/>
      <dgm:spPr/>
      <dgm:t>
        <a:bodyPr/>
        <a:lstStyle/>
        <a:p>
          <a:endParaRPr lang="en-US"/>
        </a:p>
      </dgm:t>
    </dgm:pt>
    <dgm:pt modelId="{96036A94-87D7-4EEB-B0AF-875993E90D3D}" type="pres">
      <dgm:prSet presAssocID="{97208047-383B-4F9E-A897-87F4BA690A67}" presName="node" presStyleLbl="node1" presStyleIdx="9" presStyleCnt="16">
        <dgm:presLayoutVars>
          <dgm:bulletEnabled val="1"/>
        </dgm:presLayoutVars>
      </dgm:prSet>
      <dgm:spPr/>
      <dgm:t>
        <a:bodyPr/>
        <a:lstStyle/>
        <a:p>
          <a:endParaRPr lang="en-US"/>
        </a:p>
      </dgm:t>
    </dgm:pt>
    <dgm:pt modelId="{C3F1355B-FDD5-46BD-A421-FE32FA06D3CB}" type="pres">
      <dgm:prSet presAssocID="{50B06E66-5F48-4BC7-BEC7-718F001E13F2}" presName="sibTrans" presStyleCnt="0"/>
      <dgm:spPr/>
      <dgm:t>
        <a:bodyPr/>
        <a:lstStyle/>
        <a:p>
          <a:endParaRPr lang="en-US"/>
        </a:p>
      </dgm:t>
    </dgm:pt>
    <dgm:pt modelId="{4DE79BFC-DEE9-4BE1-86AF-B095518890CE}" type="pres">
      <dgm:prSet presAssocID="{B74DE035-0E75-4D91-80AD-86F0630D851A}" presName="node" presStyleLbl="node1" presStyleIdx="10" presStyleCnt="16">
        <dgm:presLayoutVars>
          <dgm:bulletEnabled val="1"/>
        </dgm:presLayoutVars>
      </dgm:prSet>
      <dgm:spPr/>
      <dgm:t>
        <a:bodyPr/>
        <a:lstStyle/>
        <a:p>
          <a:endParaRPr lang="en-US"/>
        </a:p>
      </dgm:t>
    </dgm:pt>
    <dgm:pt modelId="{1E43B0A6-D97B-4AF8-98E3-9D301D6E0C1A}" type="pres">
      <dgm:prSet presAssocID="{38C7C38D-6E59-4176-84D5-E3357ECA9F83}" presName="sibTrans" presStyleCnt="0"/>
      <dgm:spPr/>
      <dgm:t>
        <a:bodyPr/>
        <a:lstStyle/>
        <a:p>
          <a:endParaRPr lang="en-US"/>
        </a:p>
      </dgm:t>
    </dgm:pt>
    <dgm:pt modelId="{6C1AD1CF-37AA-4ADB-A432-C3D64C10DCA9}" type="pres">
      <dgm:prSet presAssocID="{6B5B4947-A85F-422E-8013-1A07D5834F69}" presName="node" presStyleLbl="node1" presStyleIdx="11" presStyleCnt="16">
        <dgm:presLayoutVars>
          <dgm:bulletEnabled val="1"/>
        </dgm:presLayoutVars>
      </dgm:prSet>
      <dgm:spPr/>
      <dgm:t>
        <a:bodyPr/>
        <a:lstStyle/>
        <a:p>
          <a:endParaRPr lang="en-US"/>
        </a:p>
      </dgm:t>
    </dgm:pt>
    <dgm:pt modelId="{80544D22-95AF-425D-847C-58BD3D28AA1B}" type="pres">
      <dgm:prSet presAssocID="{13934E6A-A9FC-46FB-910B-443B70A541A4}" presName="sibTrans" presStyleCnt="0"/>
      <dgm:spPr/>
      <dgm:t>
        <a:bodyPr/>
        <a:lstStyle/>
        <a:p>
          <a:endParaRPr lang="en-US"/>
        </a:p>
      </dgm:t>
    </dgm:pt>
    <dgm:pt modelId="{C8AAEE56-9A5E-4EEE-B65D-C83155B07D42}" type="pres">
      <dgm:prSet presAssocID="{06103024-5BE6-4562-923C-81910E41F8B1}" presName="node" presStyleLbl="node1" presStyleIdx="12" presStyleCnt="16">
        <dgm:presLayoutVars>
          <dgm:bulletEnabled val="1"/>
        </dgm:presLayoutVars>
      </dgm:prSet>
      <dgm:spPr/>
      <dgm:t>
        <a:bodyPr/>
        <a:lstStyle/>
        <a:p>
          <a:endParaRPr lang="en-US"/>
        </a:p>
      </dgm:t>
    </dgm:pt>
    <dgm:pt modelId="{E6AC41BB-7567-4EF6-AE06-1E4507B0AF1E}" type="pres">
      <dgm:prSet presAssocID="{E7BE3726-BDCC-4411-89B7-6DA8BB4FBF79}" presName="sibTrans" presStyleCnt="0"/>
      <dgm:spPr/>
      <dgm:t>
        <a:bodyPr/>
        <a:lstStyle/>
        <a:p>
          <a:endParaRPr lang="en-US"/>
        </a:p>
      </dgm:t>
    </dgm:pt>
    <dgm:pt modelId="{1AE82F78-5EE3-4921-AA0F-F628436EB8B3}" type="pres">
      <dgm:prSet presAssocID="{DE282AD3-B8B8-4538-9D06-52B4C793660D}" presName="node" presStyleLbl="node1" presStyleIdx="13" presStyleCnt="16">
        <dgm:presLayoutVars>
          <dgm:bulletEnabled val="1"/>
        </dgm:presLayoutVars>
      </dgm:prSet>
      <dgm:spPr/>
      <dgm:t>
        <a:bodyPr/>
        <a:lstStyle/>
        <a:p>
          <a:endParaRPr lang="en-US"/>
        </a:p>
      </dgm:t>
    </dgm:pt>
    <dgm:pt modelId="{42D9043B-BA3D-4759-8603-3D567D70DFF7}" type="pres">
      <dgm:prSet presAssocID="{A9E2AF73-F42F-4E0B-88D7-3B4160260BA8}" presName="sibTrans" presStyleCnt="0"/>
      <dgm:spPr/>
      <dgm:t>
        <a:bodyPr/>
        <a:lstStyle/>
        <a:p>
          <a:endParaRPr lang="en-US"/>
        </a:p>
      </dgm:t>
    </dgm:pt>
    <dgm:pt modelId="{E6CFA828-C0C0-40F9-A029-DCD04CD67AB7}" type="pres">
      <dgm:prSet presAssocID="{0FFD7BB7-E818-49B8-97EB-2346D8DB23AC}" presName="node" presStyleLbl="node1" presStyleIdx="14" presStyleCnt="16">
        <dgm:presLayoutVars>
          <dgm:bulletEnabled val="1"/>
        </dgm:presLayoutVars>
      </dgm:prSet>
      <dgm:spPr/>
      <dgm:t>
        <a:bodyPr/>
        <a:lstStyle/>
        <a:p>
          <a:endParaRPr lang="en-US"/>
        </a:p>
      </dgm:t>
    </dgm:pt>
    <dgm:pt modelId="{774CCB66-B40C-413D-9994-26AB3C1F671A}" type="pres">
      <dgm:prSet presAssocID="{0D184624-567F-45B6-9418-F193166A85B9}" presName="sibTrans" presStyleCnt="0"/>
      <dgm:spPr/>
      <dgm:t>
        <a:bodyPr/>
        <a:lstStyle/>
        <a:p>
          <a:endParaRPr lang="en-US"/>
        </a:p>
      </dgm:t>
    </dgm:pt>
    <dgm:pt modelId="{07D7B1BC-E68A-4E51-8B14-AAA3380FD1CF}" type="pres">
      <dgm:prSet presAssocID="{78F108E9-B10F-4C63-A56F-81905009F15F}" presName="node" presStyleLbl="node1" presStyleIdx="15" presStyleCnt="16">
        <dgm:presLayoutVars>
          <dgm:bulletEnabled val="1"/>
        </dgm:presLayoutVars>
      </dgm:prSet>
      <dgm:spPr/>
      <dgm:t>
        <a:bodyPr/>
        <a:lstStyle/>
        <a:p>
          <a:endParaRPr lang="en-US"/>
        </a:p>
      </dgm:t>
    </dgm:pt>
  </dgm:ptLst>
  <dgm:cxnLst>
    <dgm:cxn modelId="{4F7010BB-ACC6-4497-AF0B-C7AC1BD3546A}" srcId="{C123B2FF-67C8-44F5-B86F-0D8925FE68BB}" destId="{84C913B5-B09C-4243-ADD5-89DEB5BEBB93}" srcOrd="6" destOrd="0" parTransId="{B1313914-4F1C-46C6-A222-68AC0825F243}" sibTransId="{46F20425-6F48-41A7-9494-19082CE541C0}"/>
    <dgm:cxn modelId="{D9010CA1-9901-4E0D-92EB-3E250C4EDDE8}" type="presOf" srcId="{7F1F2E09-44D8-4587-9300-72BADA8EA489}" destId="{18314B9C-4A50-4125-BFCF-C9D95D040E1D}" srcOrd="0" destOrd="0" presId="urn:microsoft.com/office/officeart/2005/8/layout/default"/>
    <dgm:cxn modelId="{22F6E80C-4B62-4F8B-BA7A-D133CCB3C8CC}" srcId="{C123B2FF-67C8-44F5-B86F-0D8925FE68BB}" destId="{DE282AD3-B8B8-4538-9D06-52B4C793660D}" srcOrd="13" destOrd="0" parTransId="{4FF10786-25B6-4DA9-8FF7-6A039204283D}" sibTransId="{A9E2AF73-F42F-4E0B-88D7-3B4160260BA8}"/>
    <dgm:cxn modelId="{4B61F786-6E89-4AFB-BBEB-8560FA5B3A60}" type="presOf" srcId="{08BD27FD-C20E-498D-B4CB-6F571431E12E}" destId="{48154374-36A8-43BF-A4CE-0864E0A74203}" srcOrd="0" destOrd="0" presId="urn:microsoft.com/office/officeart/2005/8/layout/default"/>
    <dgm:cxn modelId="{26AE6971-95EC-4320-8723-320AA4A40AA0}" type="presOf" srcId="{06103024-5BE6-4562-923C-81910E41F8B1}" destId="{C8AAEE56-9A5E-4EEE-B65D-C83155B07D42}" srcOrd="0" destOrd="0" presId="urn:microsoft.com/office/officeart/2005/8/layout/default"/>
    <dgm:cxn modelId="{579EC291-ECF0-4997-9E2C-C562670EE307}" srcId="{C123B2FF-67C8-44F5-B86F-0D8925FE68BB}" destId="{97208047-383B-4F9E-A897-87F4BA690A67}" srcOrd="9" destOrd="0" parTransId="{16D65BD1-603F-464C-95B7-10C9B1A1D45A}" sibTransId="{50B06E66-5F48-4BC7-BEC7-718F001E13F2}"/>
    <dgm:cxn modelId="{87A2C3E2-ABC1-4A2E-8CDA-55B368320B63}" srcId="{C123B2FF-67C8-44F5-B86F-0D8925FE68BB}" destId="{78F108E9-B10F-4C63-A56F-81905009F15F}" srcOrd="15" destOrd="0" parTransId="{B380EC32-6BC8-4456-B2C0-F9B000AE3B8A}" sibTransId="{AAEC9DE7-6751-4920-9434-64AAA475A850}"/>
    <dgm:cxn modelId="{00C93A87-9B97-4D34-B77F-3CF1B529E590}" type="presOf" srcId="{0FFD7BB7-E818-49B8-97EB-2346D8DB23AC}" destId="{E6CFA828-C0C0-40F9-A029-DCD04CD67AB7}" srcOrd="0" destOrd="0" presId="urn:microsoft.com/office/officeart/2005/8/layout/default"/>
    <dgm:cxn modelId="{A03E11AA-201F-4232-9CA6-61795C2B4128}" type="presOf" srcId="{DE282AD3-B8B8-4538-9D06-52B4C793660D}" destId="{1AE82F78-5EE3-4921-AA0F-F628436EB8B3}" srcOrd="0" destOrd="0" presId="urn:microsoft.com/office/officeart/2005/8/layout/default"/>
    <dgm:cxn modelId="{81867495-A18B-44D8-8859-DF6FB26B291C}" srcId="{C123B2FF-67C8-44F5-B86F-0D8925FE68BB}" destId="{08BD27FD-C20E-498D-B4CB-6F571431E12E}" srcOrd="3" destOrd="0" parTransId="{E80D465B-2571-4EC7-8ECB-4F2334C24DE3}" sibTransId="{7A0D458A-8B41-4F16-A84F-E481F051C303}"/>
    <dgm:cxn modelId="{23E48C49-451B-45F6-B71B-26AE49DE5EA5}" type="presOf" srcId="{84C913B5-B09C-4243-ADD5-89DEB5BEBB93}" destId="{13995BE6-CF4C-4E2F-8368-76A750CF5EE5}" srcOrd="0" destOrd="0" presId="urn:microsoft.com/office/officeart/2005/8/layout/default"/>
    <dgm:cxn modelId="{0825958C-AF06-49F2-BE82-B2011FD68148}" srcId="{C123B2FF-67C8-44F5-B86F-0D8925FE68BB}" destId="{C116C369-7635-4A0B-AFBC-32C6DE0CA684}" srcOrd="8" destOrd="0" parTransId="{94242521-0DFE-4713-B05B-D97C61102494}" sibTransId="{18C299D2-76FE-4CCC-96EB-295CCDCC28C5}"/>
    <dgm:cxn modelId="{8CEC2677-2245-4117-B422-B73211122D42}" type="presOf" srcId="{78F108E9-B10F-4C63-A56F-81905009F15F}" destId="{07D7B1BC-E68A-4E51-8B14-AAA3380FD1CF}" srcOrd="0" destOrd="0" presId="urn:microsoft.com/office/officeart/2005/8/layout/default"/>
    <dgm:cxn modelId="{8789C80D-44D5-446D-A48B-E481DAA4F415}" type="presOf" srcId="{77474A76-B532-4588-9B0B-26658BC167E8}" destId="{CB1B6BFF-38B3-492A-AE9C-FB406F54FA27}" srcOrd="0" destOrd="0" presId="urn:microsoft.com/office/officeart/2005/8/layout/default"/>
    <dgm:cxn modelId="{8ABE6DC0-8ACC-4680-A920-4FD9DB4F4A86}" srcId="{C123B2FF-67C8-44F5-B86F-0D8925FE68BB}" destId="{B74DE035-0E75-4D91-80AD-86F0630D851A}" srcOrd="10" destOrd="0" parTransId="{9B864727-B3BE-460A-9E8B-9EBD76538FD8}" sibTransId="{38C7C38D-6E59-4176-84D5-E3357ECA9F83}"/>
    <dgm:cxn modelId="{5CCB74AE-3E85-4B87-BCCE-788325055ECA}" type="presOf" srcId="{C116C369-7635-4A0B-AFBC-32C6DE0CA684}" destId="{278776E6-D720-4FCC-860B-0BA7EDD98DA8}" srcOrd="0" destOrd="0" presId="urn:microsoft.com/office/officeart/2005/8/layout/default"/>
    <dgm:cxn modelId="{031C382B-9B77-4D72-BA0F-EB46A1FDC41B}" type="presOf" srcId="{E21B091F-EB38-433F-A0CA-C240130790A5}" destId="{68E3CF78-E437-46D9-B41D-9E544DACBFDA}" srcOrd="0" destOrd="0" presId="urn:microsoft.com/office/officeart/2005/8/layout/default"/>
    <dgm:cxn modelId="{51B2D335-6748-40BC-BCC9-6E0A6764F4DD}" type="presOf" srcId="{6B5B4947-A85F-422E-8013-1A07D5834F69}" destId="{6C1AD1CF-37AA-4ADB-A432-C3D64C10DCA9}" srcOrd="0" destOrd="0" presId="urn:microsoft.com/office/officeart/2005/8/layout/default"/>
    <dgm:cxn modelId="{19FFA375-295F-4E9F-A782-3B0304489000}" type="presOf" srcId="{B74DE035-0E75-4D91-80AD-86F0630D851A}" destId="{4DE79BFC-DEE9-4BE1-86AF-B095518890CE}" srcOrd="0" destOrd="0" presId="urn:microsoft.com/office/officeart/2005/8/layout/default"/>
    <dgm:cxn modelId="{2345D072-8A20-4DE3-A365-A20B5B0F8D8F}" srcId="{C123B2FF-67C8-44F5-B86F-0D8925FE68BB}" destId="{6B5B4947-A85F-422E-8013-1A07D5834F69}" srcOrd="11" destOrd="0" parTransId="{8FD9D62C-6F87-48F4-9F3D-6EBDC4EFAF3F}" sibTransId="{13934E6A-A9FC-46FB-910B-443B70A541A4}"/>
    <dgm:cxn modelId="{781E4D63-C9FF-49A2-8BBA-B4022756D481}" srcId="{C123B2FF-67C8-44F5-B86F-0D8925FE68BB}" destId="{7F1F2E09-44D8-4587-9300-72BADA8EA489}" srcOrd="5" destOrd="0" parTransId="{747CAE3A-96CC-48B7-82A5-8D53A2995E04}" sibTransId="{5E126BFC-B649-4DCD-B658-86D46A8609A5}"/>
    <dgm:cxn modelId="{F2A10D38-FF59-4B15-81E2-8DE6C53B77B3}" srcId="{C123B2FF-67C8-44F5-B86F-0D8925FE68BB}" destId="{E21B091F-EB38-433F-A0CA-C240130790A5}" srcOrd="7" destOrd="0" parTransId="{7A14DF4A-85BB-4030-88CE-42EC6154DE4C}" sibTransId="{AD854626-00B3-4A5F-AC4D-EFBB3F8B3A9F}"/>
    <dgm:cxn modelId="{7052FFC5-2F49-4934-80CA-5B19A228298B}" type="presOf" srcId="{97208047-383B-4F9E-A897-87F4BA690A67}" destId="{96036A94-87D7-4EEB-B0AF-875993E90D3D}" srcOrd="0" destOrd="0" presId="urn:microsoft.com/office/officeart/2005/8/layout/default"/>
    <dgm:cxn modelId="{03D8DB77-9212-49A6-8727-70DF779D4556}" type="presOf" srcId="{71EFF9D8-6FB8-405D-A4AF-9005D2FF7729}" destId="{55F1CB80-82E2-4313-A342-A894718D8431}" srcOrd="0" destOrd="0" presId="urn:microsoft.com/office/officeart/2005/8/layout/default"/>
    <dgm:cxn modelId="{5077FFDA-5AED-4176-B27A-DD52E75A85F0}" srcId="{C123B2FF-67C8-44F5-B86F-0D8925FE68BB}" destId="{06103024-5BE6-4562-923C-81910E41F8B1}" srcOrd="12" destOrd="0" parTransId="{722460D4-8444-4FCB-9A78-56BC23A86CEA}" sibTransId="{E7BE3726-BDCC-4411-89B7-6DA8BB4FBF79}"/>
    <dgm:cxn modelId="{CDFA5E51-4E59-43B5-A813-DA5BCDE0CCB5}" type="presOf" srcId="{9CF8B3D8-7F63-4F6D-A8D7-506976C0D386}" destId="{BA41F7DB-505B-4103-9268-17ABAE663CC1}" srcOrd="0" destOrd="0" presId="urn:microsoft.com/office/officeart/2005/8/layout/default"/>
    <dgm:cxn modelId="{FEFFBB77-2F98-431C-9741-CE42E9A5BD30}" type="presOf" srcId="{82CD3D5D-ED24-4938-BBD1-D648DA95A7C0}" destId="{99BE7D59-2AB7-4172-B773-653C06921DAF}" srcOrd="0" destOrd="0" presId="urn:microsoft.com/office/officeart/2005/8/layout/default"/>
    <dgm:cxn modelId="{80761964-7C5C-4484-8A56-67086CEA29A3}" srcId="{C123B2FF-67C8-44F5-B86F-0D8925FE68BB}" destId="{71EFF9D8-6FB8-405D-A4AF-9005D2FF7729}" srcOrd="4" destOrd="0" parTransId="{6CC7FA3F-8563-474A-A628-808AA371315B}" sibTransId="{59B01A92-EDB9-45D3-823C-78BDBD424739}"/>
    <dgm:cxn modelId="{BC64A489-CAFD-4623-8B6F-3A68D2C611E9}" srcId="{C123B2FF-67C8-44F5-B86F-0D8925FE68BB}" destId="{77474A76-B532-4588-9B0B-26658BC167E8}" srcOrd="2" destOrd="0" parTransId="{7A4EBFC9-E3BA-46BA-8AB0-0CA037682C17}" sibTransId="{3C1DAADF-A7C1-4CC0-A75B-355A52CAB159}"/>
    <dgm:cxn modelId="{4D795FD7-4EED-40B5-9642-E2F3214005A6}" srcId="{C123B2FF-67C8-44F5-B86F-0D8925FE68BB}" destId="{82CD3D5D-ED24-4938-BBD1-D648DA95A7C0}" srcOrd="0" destOrd="0" parTransId="{59669B11-5D5E-4C59-A897-E759E7C811DC}" sibTransId="{DB90CD26-2444-48EF-9A00-23F66931FF29}"/>
    <dgm:cxn modelId="{72981BED-747D-4802-B4CF-DAA12F395217}" type="presOf" srcId="{C123B2FF-67C8-44F5-B86F-0D8925FE68BB}" destId="{0088C1F1-C28F-475E-BED5-A22CADB75BB9}" srcOrd="0" destOrd="0" presId="urn:microsoft.com/office/officeart/2005/8/layout/default"/>
    <dgm:cxn modelId="{1C392701-5402-4439-A2BB-C60E4E5B5DB8}" srcId="{C123B2FF-67C8-44F5-B86F-0D8925FE68BB}" destId="{9CF8B3D8-7F63-4F6D-A8D7-506976C0D386}" srcOrd="1" destOrd="0" parTransId="{675B795B-216C-4AEA-A59C-31A4B7C70293}" sibTransId="{EA45A403-C273-4E92-A0AE-5BAC0C602FE0}"/>
    <dgm:cxn modelId="{44FB5090-CB61-499A-8E12-7D5223E2590D}" srcId="{C123B2FF-67C8-44F5-B86F-0D8925FE68BB}" destId="{0FFD7BB7-E818-49B8-97EB-2346D8DB23AC}" srcOrd="14" destOrd="0" parTransId="{840B17E0-E0CE-4E0B-BE07-9E238B54A454}" sibTransId="{0D184624-567F-45B6-9418-F193166A85B9}"/>
    <dgm:cxn modelId="{880FC1AB-A5E3-4F12-B369-FD3E0724164D}" type="presParOf" srcId="{0088C1F1-C28F-475E-BED5-A22CADB75BB9}" destId="{99BE7D59-2AB7-4172-B773-653C06921DAF}" srcOrd="0" destOrd="0" presId="urn:microsoft.com/office/officeart/2005/8/layout/default"/>
    <dgm:cxn modelId="{AAE81E87-F296-495B-A352-84D2E768B50F}" type="presParOf" srcId="{0088C1F1-C28F-475E-BED5-A22CADB75BB9}" destId="{F906D57D-535A-4018-8BD1-1731F1EDEC87}" srcOrd="1" destOrd="0" presId="urn:microsoft.com/office/officeart/2005/8/layout/default"/>
    <dgm:cxn modelId="{A136FF74-3FB1-458A-AD45-0AE276FA22FF}" type="presParOf" srcId="{0088C1F1-C28F-475E-BED5-A22CADB75BB9}" destId="{BA41F7DB-505B-4103-9268-17ABAE663CC1}" srcOrd="2" destOrd="0" presId="urn:microsoft.com/office/officeart/2005/8/layout/default"/>
    <dgm:cxn modelId="{1BB11551-D685-4EE9-B0EF-9DDA5A2D968F}" type="presParOf" srcId="{0088C1F1-C28F-475E-BED5-A22CADB75BB9}" destId="{9A701372-DE43-44DE-949A-A7AE06812D66}" srcOrd="3" destOrd="0" presId="urn:microsoft.com/office/officeart/2005/8/layout/default"/>
    <dgm:cxn modelId="{E1C2C903-F8D9-4210-9C78-C23179BE5DB1}" type="presParOf" srcId="{0088C1F1-C28F-475E-BED5-A22CADB75BB9}" destId="{CB1B6BFF-38B3-492A-AE9C-FB406F54FA27}" srcOrd="4" destOrd="0" presId="urn:microsoft.com/office/officeart/2005/8/layout/default"/>
    <dgm:cxn modelId="{2EC758D7-BEA4-4A96-B2CF-4E51269B1E8F}" type="presParOf" srcId="{0088C1F1-C28F-475E-BED5-A22CADB75BB9}" destId="{A83DD8DE-5A8D-4460-A5EF-10FD6895D412}" srcOrd="5" destOrd="0" presId="urn:microsoft.com/office/officeart/2005/8/layout/default"/>
    <dgm:cxn modelId="{553AABAE-8890-4034-8FF3-A5FE9F54B4A3}" type="presParOf" srcId="{0088C1F1-C28F-475E-BED5-A22CADB75BB9}" destId="{48154374-36A8-43BF-A4CE-0864E0A74203}" srcOrd="6" destOrd="0" presId="urn:microsoft.com/office/officeart/2005/8/layout/default"/>
    <dgm:cxn modelId="{8EBFEA20-71EA-4A00-A4E9-0A691B30F92B}" type="presParOf" srcId="{0088C1F1-C28F-475E-BED5-A22CADB75BB9}" destId="{CF967043-C795-4223-A4F8-0F96E8D1F757}" srcOrd="7" destOrd="0" presId="urn:microsoft.com/office/officeart/2005/8/layout/default"/>
    <dgm:cxn modelId="{7C472DEC-66AC-4A28-AEFC-017D6C241266}" type="presParOf" srcId="{0088C1F1-C28F-475E-BED5-A22CADB75BB9}" destId="{55F1CB80-82E2-4313-A342-A894718D8431}" srcOrd="8" destOrd="0" presId="urn:microsoft.com/office/officeart/2005/8/layout/default"/>
    <dgm:cxn modelId="{11D0934B-E464-448C-B30C-5C2B07B97526}" type="presParOf" srcId="{0088C1F1-C28F-475E-BED5-A22CADB75BB9}" destId="{87930824-91CE-432D-BA66-7838A4654309}" srcOrd="9" destOrd="0" presId="urn:microsoft.com/office/officeart/2005/8/layout/default"/>
    <dgm:cxn modelId="{E4992C49-966A-4CC0-9248-564B65D6F1FE}" type="presParOf" srcId="{0088C1F1-C28F-475E-BED5-A22CADB75BB9}" destId="{18314B9C-4A50-4125-BFCF-C9D95D040E1D}" srcOrd="10" destOrd="0" presId="urn:microsoft.com/office/officeart/2005/8/layout/default"/>
    <dgm:cxn modelId="{EA8CD485-B5BF-4041-AD91-66F21AEA33FA}" type="presParOf" srcId="{0088C1F1-C28F-475E-BED5-A22CADB75BB9}" destId="{D1915410-82E2-4D03-B442-03A4144E0216}" srcOrd="11" destOrd="0" presId="urn:microsoft.com/office/officeart/2005/8/layout/default"/>
    <dgm:cxn modelId="{C113512D-970A-408D-85FA-F71154690E28}" type="presParOf" srcId="{0088C1F1-C28F-475E-BED5-A22CADB75BB9}" destId="{13995BE6-CF4C-4E2F-8368-76A750CF5EE5}" srcOrd="12" destOrd="0" presId="urn:microsoft.com/office/officeart/2005/8/layout/default"/>
    <dgm:cxn modelId="{10F9FF77-A619-4D29-8E0B-484A3ADB9EEE}" type="presParOf" srcId="{0088C1F1-C28F-475E-BED5-A22CADB75BB9}" destId="{BED01BFA-1B1B-4EB6-9309-C31698C9BFA6}" srcOrd="13" destOrd="0" presId="urn:microsoft.com/office/officeart/2005/8/layout/default"/>
    <dgm:cxn modelId="{5BBA195D-54EB-43CF-A70D-AA65311DFE6D}" type="presParOf" srcId="{0088C1F1-C28F-475E-BED5-A22CADB75BB9}" destId="{68E3CF78-E437-46D9-B41D-9E544DACBFDA}" srcOrd="14" destOrd="0" presId="urn:microsoft.com/office/officeart/2005/8/layout/default"/>
    <dgm:cxn modelId="{F4542CB1-BB3A-4ECC-A937-7BC0E2880D9B}" type="presParOf" srcId="{0088C1F1-C28F-475E-BED5-A22CADB75BB9}" destId="{8EB7E24B-AD7B-4A1B-9B11-2DD0A6BFE107}" srcOrd="15" destOrd="0" presId="urn:microsoft.com/office/officeart/2005/8/layout/default"/>
    <dgm:cxn modelId="{DC81C2B8-2EE5-4FE3-B94E-066D8794F1FD}" type="presParOf" srcId="{0088C1F1-C28F-475E-BED5-A22CADB75BB9}" destId="{278776E6-D720-4FCC-860B-0BA7EDD98DA8}" srcOrd="16" destOrd="0" presId="urn:microsoft.com/office/officeart/2005/8/layout/default"/>
    <dgm:cxn modelId="{FC66D917-F376-4478-AC57-082E04FEBBAE}" type="presParOf" srcId="{0088C1F1-C28F-475E-BED5-A22CADB75BB9}" destId="{420DADE4-4BF4-4782-8808-9115691A47C7}" srcOrd="17" destOrd="0" presId="urn:microsoft.com/office/officeart/2005/8/layout/default"/>
    <dgm:cxn modelId="{81C2D471-18F2-4947-BA72-E2368770596E}" type="presParOf" srcId="{0088C1F1-C28F-475E-BED5-A22CADB75BB9}" destId="{96036A94-87D7-4EEB-B0AF-875993E90D3D}" srcOrd="18" destOrd="0" presId="urn:microsoft.com/office/officeart/2005/8/layout/default"/>
    <dgm:cxn modelId="{864DC299-2CF7-4884-94B8-9B045FEAA320}" type="presParOf" srcId="{0088C1F1-C28F-475E-BED5-A22CADB75BB9}" destId="{C3F1355B-FDD5-46BD-A421-FE32FA06D3CB}" srcOrd="19" destOrd="0" presId="urn:microsoft.com/office/officeart/2005/8/layout/default"/>
    <dgm:cxn modelId="{BB061D9C-6792-40E2-A289-85B2555D106A}" type="presParOf" srcId="{0088C1F1-C28F-475E-BED5-A22CADB75BB9}" destId="{4DE79BFC-DEE9-4BE1-86AF-B095518890CE}" srcOrd="20" destOrd="0" presId="urn:microsoft.com/office/officeart/2005/8/layout/default"/>
    <dgm:cxn modelId="{D1F0263F-1F1C-4B3E-92ED-27F4CAB17A00}" type="presParOf" srcId="{0088C1F1-C28F-475E-BED5-A22CADB75BB9}" destId="{1E43B0A6-D97B-4AF8-98E3-9D301D6E0C1A}" srcOrd="21" destOrd="0" presId="urn:microsoft.com/office/officeart/2005/8/layout/default"/>
    <dgm:cxn modelId="{9EFB748C-C82F-4B6B-9525-1AB0EA800FF2}" type="presParOf" srcId="{0088C1F1-C28F-475E-BED5-A22CADB75BB9}" destId="{6C1AD1CF-37AA-4ADB-A432-C3D64C10DCA9}" srcOrd="22" destOrd="0" presId="urn:microsoft.com/office/officeart/2005/8/layout/default"/>
    <dgm:cxn modelId="{8693AA7D-16C0-4FC9-8372-D608A2065F9D}" type="presParOf" srcId="{0088C1F1-C28F-475E-BED5-A22CADB75BB9}" destId="{80544D22-95AF-425D-847C-58BD3D28AA1B}" srcOrd="23" destOrd="0" presId="urn:microsoft.com/office/officeart/2005/8/layout/default"/>
    <dgm:cxn modelId="{3653478F-E6D6-4205-B408-EAEB90BA0FF6}" type="presParOf" srcId="{0088C1F1-C28F-475E-BED5-A22CADB75BB9}" destId="{C8AAEE56-9A5E-4EEE-B65D-C83155B07D42}" srcOrd="24" destOrd="0" presId="urn:microsoft.com/office/officeart/2005/8/layout/default"/>
    <dgm:cxn modelId="{7D4FFA82-8B2B-4007-8DD4-09738677E7DF}" type="presParOf" srcId="{0088C1F1-C28F-475E-BED5-A22CADB75BB9}" destId="{E6AC41BB-7567-4EF6-AE06-1E4507B0AF1E}" srcOrd="25" destOrd="0" presId="urn:microsoft.com/office/officeart/2005/8/layout/default"/>
    <dgm:cxn modelId="{4040E8E7-1B9B-4F49-8723-18148E4E22A6}" type="presParOf" srcId="{0088C1F1-C28F-475E-BED5-A22CADB75BB9}" destId="{1AE82F78-5EE3-4921-AA0F-F628436EB8B3}" srcOrd="26" destOrd="0" presId="urn:microsoft.com/office/officeart/2005/8/layout/default"/>
    <dgm:cxn modelId="{B0C36281-6867-48AD-BA25-4CABF8B1425D}" type="presParOf" srcId="{0088C1F1-C28F-475E-BED5-A22CADB75BB9}" destId="{42D9043B-BA3D-4759-8603-3D567D70DFF7}" srcOrd="27" destOrd="0" presId="urn:microsoft.com/office/officeart/2005/8/layout/default"/>
    <dgm:cxn modelId="{A2FB2421-C9DC-4DD5-8E9B-AB5091788D56}" type="presParOf" srcId="{0088C1F1-C28F-475E-BED5-A22CADB75BB9}" destId="{E6CFA828-C0C0-40F9-A029-DCD04CD67AB7}" srcOrd="28" destOrd="0" presId="urn:microsoft.com/office/officeart/2005/8/layout/default"/>
    <dgm:cxn modelId="{082F6D81-E9D0-4CF8-9245-B63825AF4B34}" type="presParOf" srcId="{0088C1F1-C28F-475E-BED5-A22CADB75BB9}" destId="{774CCB66-B40C-413D-9994-26AB3C1F671A}" srcOrd="29" destOrd="0" presId="urn:microsoft.com/office/officeart/2005/8/layout/default"/>
    <dgm:cxn modelId="{6DC9A535-A6A0-475C-B75C-7B7128D00676}" type="presParOf" srcId="{0088C1F1-C28F-475E-BED5-A22CADB75BB9}" destId="{07D7B1BC-E68A-4E51-8B14-AAA3380FD1CF}"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82CD3D5D-ED24-4938-BBD1-D648DA95A7C0}">
      <dgm:prSet/>
      <dgm:spPr/>
      <dgm:t>
        <a:bodyPr/>
        <a:lstStyle/>
        <a:p>
          <a:r>
            <a:rPr lang="en-GB" dirty="0"/>
            <a:t>Globalisation</a:t>
          </a:r>
        </a:p>
      </dgm:t>
    </dgm:pt>
    <dgm:pt modelId="{59669B11-5D5E-4C59-A897-E759E7C811DC}" type="parTrans" cxnId="{4D795FD7-4EED-40B5-9642-E2F3214005A6}">
      <dgm:prSet/>
      <dgm:spPr/>
      <dgm:t>
        <a:bodyPr/>
        <a:lstStyle/>
        <a:p>
          <a:endParaRPr lang="en-GB"/>
        </a:p>
      </dgm:t>
    </dgm:pt>
    <dgm:pt modelId="{DB90CD26-2444-48EF-9A00-23F66931FF29}" type="sibTrans" cxnId="{4D795FD7-4EED-40B5-9642-E2F3214005A6}">
      <dgm:prSet/>
      <dgm:spPr/>
      <dgm:t>
        <a:bodyPr/>
        <a:lstStyle/>
        <a:p>
          <a:endParaRPr lang="en-GB"/>
        </a:p>
      </dgm:t>
    </dgm:pt>
    <dgm:pt modelId="{2545AA6E-0C4C-4A94-ABEB-3EF75B55AC0F}">
      <dgm:prSet/>
      <dgm:spPr/>
      <dgm:t>
        <a:bodyPr/>
        <a:lstStyle/>
        <a:p>
          <a:r>
            <a:rPr lang="en-GB" dirty="0"/>
            <a:t>Corporate Social Responsibility</a:t>
          </a:r>
        </a:p>
      </dgm:t>
    </dgm:pt>
    <dgm:pt modelId="{40453B52-5B51-4AA9-AC2A-8D709843C82F}" type="parTrans" cxnId="{5352D20A-E5BB-4C88-8EB5-1288ECFFB7E0}">
      <dgm:prSet/>
      <dgm:spPr/>
      <dgm:t>
        <a:bodyPr/>
        <a:lstStyle/>
        <a:p>
          <a:endParaRPr lang="en-GB"/>
        </a:p>
      </dgm:t>
    </dgm:pt>
    <dgm:pt modelId="{BC478846-5B22-45F8-B8D0-87CC82AAC6ED}" type="sibTrans" cxnId="{5352D20A-E5BB-4C88-8EB5-1288ECFFB7E0}">
      <dgm:prSet/>
      <dgm:spPr/>
      <dgm:t>
        <a:bodyPr/>
        <a:lstStyle/>
        <a:p>
          <a:endParaRPr lang="en-GB"/>
        </a:p>
      </dgm:t>
    </dgm:pt>
    <dgm:pt modelId="{C5808FE9-B5CA-4D79-B2CB-3600E4EA899A}">
      <dgm:prSet/>
      <dgm:spPr/>
      <dgm:t>
        <a:bodyPr/>
        <a:lstStyle/>
        <a:p>
          <a:r>
            <a:rPr lang="en-GB" dirty="0"/>
            <a:t>Shareholder</a:t>
          </a:r>
        </a:p>
      </dgm:t>
    </dgm:pt>
    <dgm:pt modelId="{3F054517-79B6-477C-90EB-144AD5F1D5BF}" type="parTrans" cxnId="{14FE8C68-61E6-4ABB-B226-ACF87E4CD9B3}">
      <dgm:prSet/>
      <dgm:spPr/>
      <dgm:t>
        <a:bodyPr/>
        <a:lstStyle/>
        <a:p>
          <a:endParaRPr lang="en-GB"/>
        </a:p>
      </dgm:t>
    </dgm:pt>
    <dgm:pt modelId="{8A0101EC-08D1-4D5D-9597-C290604B1630}" type="sibTrans" cxnId="{14FE8C68-61E6-4ABB-B226-ACF87E4CD9B3}">
      <dgm:prSet/>
      <dgm:spPr/>
      <dgm:t>
        <a:bodyPr/>
        <a:lstStyle/>
        <a:p>
          <a:endParaRPr lang="en-GB"/>
        </a:p>
      </dgm:t>
    </dgm:pt>
    <dgm:pt modelId="{2BEEF782-9E59-4474-84C0-1C2B70CC3F49}">
      <dgm:prSet/>
      <dgm:spPr/>
      <dgm:t>
        <a:bodyPr/>
        <a:lstStyle/>
        <a:p>
          <a:r>
            <a:rPr lang="en-GB" dirty="0"/>
            <a:t>Whistle blowing</a:t>
          </a:r>
        </a:p>
      </dgm:t>
    </dgm:pt>
    <dgm:pt modelId="{E355D6C5-C147-4A52-BC34-9C0EFD0F66E1}" type="parTrans" cxnId="{B353602F-2EC7-48E8-9B6A-81C3C0A75F34}">
      <dgm:prSet/>
      <dgm:spPr/>
      <dgm:t>
        <a:bodyPr/>
        <a:lstStyle/>
        <a:p>
          <a:endParaRPr lang="en-GB"/>
        </a:p>
      </dgm:t>
    </dgm:pt>
    <dgm:pt modelId="{35A28819-8141-4551-BC76-D1D285739BC5}" type="sibTrans" cxnId="{B353602F-2EC7-48E8-9B6A-81C3C0A75F34}">
      <dgm:prSet/>
      <dgm:spPr/>
      <dgm:t>
        <a:bodyPr/>
        <a:lstStyle/>
        <a:p>
          <a:endParaRPr lang="en-GB"/>
        </a:p>
      </dgm:t>
    </dgm:pt>
    <dgm:pt modelId="{0A0198C0-7736-4851-A233-270F20E20FB4}">
      <dgm:prSet/>
      <dgm:spPr/>
      <dgm:t>
        <a:bodyPr/>
        <a:lstStyle/>
        <a:p>
          <a:r>
            <a:rPr lang="en-GB" dirty="0"/>
            <a:t>Globalisation</a:t>
          </a:r>
        </a:p>
      </dgm:t>
    </dgm:pt>
    <dgm:pt modelId="{FA5694AE-AF29-483D-9709-74C873DD9639}" type="parTrans" cxnId="{373ED2C8-05A2-400A-8B21-FD15013EBBEA}">
      <dgm:prSet/>
      <dgm:spPr/>
      <dgm:t>
        <a:bodyPr/>
        <a:lstStyle/>
        <a:p>
          <a:endParaRPr lang="en-GB"/>
        </a:p>
      </dgm:t>
    </dgm:pt>
    <dgm:pt modelId="{6B06F9D8-AFAE-478C-9400-8901C6C36AEB}" type="sibTrans" cxnId="{373ED2C8-05A2-400A-8B21-FD15013EBBEA}">
      <dgm:prSet/>
      <dgm:spPr/>
      <dgm:t>
        <a:bodyPr/>
        <a:lstStyle/>
        <a:p>
          <a:endParaRPr lang="en-GB"/>
        </a:p>
      </dgm:t>
    </dgm:pt>
    <dgm:pt modelId="{6A8C688B-4085-4724-8167-4B407BC59001}">
      <dgm:prSet/>
      <dgm:spPr/>
      <dgm:t>
        <a:bodyPr/>
        <a:lstStyle/>
        <a:p>
          <a:r>
            <a:rPr lang="en-GB" dirty="0"/>
            <a:t>Stakeholder</a:t>
          </a:r>
        </a:p>
      </dgm:t>
    </dgm:pt>
    <dgm:pt modelId="{9C53F54F-511A-418E-AF6D-E514AC0987BA}" type="parTrans" cxnId="{E6B64C13-4309-465F-8B5E-1EBB69A994D5}">
      <dgm:prSet/>
      <dgm:spPr/>
      <dgm:t>
        <a:bodyPr/>
        <a:lstStyle/>
        <a:p>
          <a:endParaRPr lang="en-GB"/>
        </a:p>
      </dgm:t>
    </dgm:pt>
    <dgm:pt modelId="{C191F6B4-1E03-4806-80EB-7631A458B9C4}" type="sibTrans" cxnId="{E6B64C13-4309-465F-8B5E-1EBB69A994D5}">
      <dgm:prSet/>
      <dgm:spPr/>
      <dgm:t>
        <a:bodyPr/>
        <a:lstStyle/>
        <a:p>
          <a:endParaRPr lang="en-GB"/>
        </a:p>
      </dgm:t>
    </dgm:pt>
    <dgm:pt modelId="{1DDD1D27-314E-47C0-B414-73B7A554C199}">
      <dgm:prSet/>
      <dgm:spPr/>
      <dgm:t>
        <a:bodyPr/>
        <a:lstStyle/>
        <a:p>
          <a:r>
            <a:rPr lang="en-GB" dirty="0"/>
            <a:t>Consumerism</a:t>
          </a:r>
        </a:p>
      </dgm:t>
    </dgm:pt>
    <dgm:pt modelId="{09FFB832-19C9-46AD-96A9-E2970D121581}" type="parTrans" cxnId="{3C788665-9EC5-4069-862A-FD20EA6169E6}">
      <dgm:prSet/>
      <dgm:spPr/>
      <dgm:t>
        <a:bodyPr/>
        <a:lstStyle/>
        <a:p>
          <a:endParaRPr lang="en-GB"/>
        </a:p>
      </dgm:t>
    </dgm:pt>
    <dgm:pt modelId="{B75B5308-1937-4CDD-BA81-447A4EB15274}" type="sibTrans" cxnId="{3C788665-9EC5-4069-862A-FD20EA6169E6}">
      <dgm:prSet/>
      <dgm:spPr/>
      <dgm:t>
        <a:bodyPr/>
        <a:lstStyle/>
        <a:p>
          <a:endParaRPr lang="en-GB"/>
        </a:p>
      </dgm:t>
    </dgm:pt>
    <dgm:pt modelId="{BD5EC0B2-2DB4-4A25-AE7F-82F83B3CC03D}">
      <dgm:prSet/>
      <dgm:spPr/>
      <dgm:t>
        <a:bodyPr/>
        <a:lstStyle/>
        <a:p>
          <a:r>
            <a:rPr lang="en-GB" dirty="0"/>
            <a:t>Capitalism</a:t>
          </a:r>
        </a:p>
      </dgm:t>
    </dgm:pt>
    <dgm:pt modelId="{62A3A0FF-5971-4F78-9680-EAA7CCAC0529}" type="parTrans" cxnId="{0174DBCA-53F1-4A81-9C19-8DA1B81B842C}">
      <dgm:prSet/>
      <dgm:spPr/>
      <dgm:t>
        <a:bodyPr/>
        <a:lstStyle/>
        <a:p>
          <a:endParaRPr lang="en-GB"/>
        </a:p>
      </dgm:t>
    </dgm:pt>
    <dgm:pt modelId="{6DDB4C64-7784-425F-AB31-8FF2A5D9E92E}" type="sibTrans" cxnId="{0174DBCA-53F1-4A81-9C19-8DA1B81B842C}">
      <dgm:prSet/>
      <dgm:spPr/>
      <dgm:t>
        <a:bodyPr/>
        <a:lstStyle/>
        <a:p>
          <a:endParaRPr lang="en-GB"/>
        </a:p>
      </dgm:t>
    </dgm:pt>
    <dgm:pt modelId="{BBFEC893-B1E3-4FBE-BBC4-B9FB0261ABA3}">
      <dgm:prSet/>
      <dgm:spPr/>
      <dgm:t>
        <a:bodyPr/>
        <a:lstStyle/>
        <a:p>
          <a:r>
            <a:rPr lang="en-GB" dirty="0" smtClean="0"/>
            <a:t>Company Ethos</a:t>
          </a:r>
          <a:endParaRPr lang="en-GB" dirty="0"/>
        </a:p>
      </dgm:t>
    </dgm:pt>
    <dgm:pt modelId="{7710B84C-00FD-4086-8760-9433211528D8}" type="parTrans" cxnId="{4A6EC7CF-6296-4635-AA54-FC54A6C9C7B4}">
      <dgm:prSet/>
      <dgm:spPr/>
      <dgm:t>
        <a:bodyPr/>
        <a:lstStyle/>
        <a:p>
          <a:endParaRPr lang="en-GB"/>
        </a:p>
      </dgm:t>
    </dgm:pt>
    <dgm:pt modelId="{FCEA6118-E498-4229-A70E-5C91BAB4FE33}" type="sibTrans" cxnId="{4A6EC7CF-6296-4635-AA54-FC54A6C9C7B4}">
      <dgm:prSet/>
      <dgm:spPr/>
      <dgm:t>
        <a:bodyPr/>
        <a:lstStyle/>
        <a:p>
          <a:endParaRPr lang="en-GB"/>
        </a:p>
      </dgm:t>
    </dgm:pt>
    <dgm:pt modelId="{F0D645DB-A6CE-4C18-8DF9-3439A8E6B8F3}">
      <dgm:prSet/>
      <dgm:spPr/>
      <dgm:t>
        <a:bodyPr/>
        <a:lstStyle/>
        <a:p>
          <a:r>
            <a:rPr lang="en-GB" dirty="0" smtClean="0"/>
            <a:t>Fiduciary Duties</a:t>
          </a:r>
          <a:endParaRPr lang="en-GB" dirty="0"/>
        </a:p>
      </dgm:t>
    </dgm:pt>
    <dgm:pt modelId="{61F200D2-F526-4A98-9F68-8099D69A2282}" type="parTrans" cxnId="{DEE75631-A1C3-49EB-9900-D598178799A0}">
      <dgm:prSet/>
      <dgm:spPr/>
      <dgm:t>
        <a:bodyPr/>
        <a:lstStyle/>
        <a:p>
          <a:endParaRPr lang="en-US"/>
        </a:p>
      </dgm:t>
    </dgm:pt>
    <dgm:pt modelId="{C9253AF6-C7E7-4FFD-B420-432675B7FDDC}" type="sibTrans" cxnId="{DEE75631-A1C3-49EB-9900-D598178799A0}">
      <dgm:prSet/>
      <dgm:spPr/>
      <dgm:t>
        <a:bodyPr/>
        <a:lstStyle/>
        <a:p>
          <a:endParaRPr lang="en-US"/>
        </a:p>
      </dgm:t>
    </dgm:pt>
    <dgm:pt modelId="{4D3AC908-37C3-4724-B1CB-83C216EA6067}">
      <dgm:prSet/>
      <dgm:spPr/>
      <dgm:t>
        <a:bodyPr/>
        <a:lstStyle/>
        <a:p>
          <a:r>
            <a:rPr lang="en-GB" dirty="0" smtClean="0"/>
            <a:t>Ford Pinto</a:t>
          </a:r>
          <a:endParaRPr lang="en-GB" dirty="0"/>
        </a:p>
      </dgm:t>
    </dgm:pt>
    <dgm:pt modelId="{F878D750-D858-446E-B3FD-5104CA87DDCE}" type="parTrans" cxnId="{FAA087BD-0628-4A5D-A7B9-D3582A62BC92}">
      <dgm:prSet/>
      <dgm:spPr/>
      <dgm:t>
        <a:bodyPr/>
        <a:lstStyle/>
        <a:p>
          <a:endParaRPr lang="en-US"/>
        </a:p>
      </dgm:t>
    </dgm:pt>
    <dgm:pt modelId="{C9ABCBFA-B62B-41F5-BCB4-077246C51B83}" type="sibTrans" cxnId="{FAA087BD-0628-4A5D-A7B9-D3582A62BC92}">
      <dgm:prSet/>
      <dgm:spPr/>
      <dgm:t>
        <a:bodyPr/>
        <a:lstStyle/>
        <a:p>
          <a:endParaRPr lang="en-US"/>
        </a:p>
      </dgm:t>
    </dgm:pt>
    <dgm:pt modelId="{2317DD77-023D-4B32-A1BB-00171AAB4280}">
      <dgm:prSet/>
      <dgm:spPr/>
      <dgm:t>
        <a:bodyPr/>
        <a:lstStyle/>
        <a:p>
          <a:r>
            <a:rPr lang="en-GB" dirty="0" smtClean="0"/>
            <a:t>Edward Freeman</a:t>
          </a:r>
          <a:endParaRPr lang="en-GB" dirty="0"/>
        </a:p>
      </dgm:t>
    </dgm:pt>
    <dgm:pt modelId="{6840FD0C-573E-46AF-969A-7668A0A59A1C}" type="parTrans" cxnId="{95B7AF8D-D566-4D2A-AE9F-CFD4BC0D082B}">
      <dgm:prSet/>
      <dgm:spPr/>
      <dgm:t>
        <a:bodyPr/>
        <a:lstStyle/>
        <a:p>
          <a:endParaRPr lang="en-US"/>
        </a:p>
      </dgm:t>
    </dgm:pt>
    <dgm:pt modelId="{4B4752F1-6F6E-4047-9378-484067D1367F}" type="sibTrans" cxnId="{95B7AF8D-D566-4D2A-AE9F-CFD4BC0D082B}">
      <dgm:prSet/>
      <dgm:spPr/>
      <dgm:t>
        <a:bodyPr/>
        <a:lstStyle/>
        <a:p>
          <a:endParaRPr lang="en-US"/>
        </a:p>
      </dgm:t>
    </dgm:pt>
    <dgm:pt modelId="{9B440AC0-86BC-49AA-A7BA-BEABA814D83A}">
      <dgm:prSet/>
      <dgm:spPr/>
      <dgm:t>
        <a:bodyPr/>
        <a:lstStyle/>
        <a:p>
          <a:r>
            <a:rPr lang="en-GB" dirty="0" smtClean="0"/>
            <a:t>Principle of utility</a:t>
          </a:r>
          <a:endParaRPr lang="en-GB" dirty="0"/>
        </a:p>
      </dgm:t>
    </dgm:pt>
    <dgm:pt modelId="{B3806676-ED53-4FD0-A882-5DC37A3EF4F5}" type="parTrans" cxnId="{2A3C69CF-B8E2-4314-B9D1-32A8D7FC93BB}">
      <dgm:prSet/>
      <dgm:spPr/>
      <dgm:t>
        <a:bodyPr/>
        <a:lstStyle/>
        <a:p>
          <a:endParaRPr lang="en-US"/>
        </a:p>
      </dgm:t>
    </dgm:pt>
    <dgm:pt modelId="{3DC68F1D-5CBE-42B7-80C1-3041815E7C8E}" type="sibTrans" cxnId="{2A3C69CF-B8E2-4314-B9D1-32A8D7FC93BB}">
      <dgm:prSet/>
      <dgm:spPr/>
      <dgm:t>
        <a:bodyPr/>
        <a:lstStyle/>
        <a:p>
          <a:endParaRPr lang="en-US"/>
        </a:p>
      </dgm:t>
    </dgm:pt>
    <dgm:pt modelId="{200F6964-0196-405C-9C31-20A6FB236B40}">
      <dgm:prSet/>
      <dgm:spPr/>
      <dgm:t>
        <a:bodyPr/>
        <a:lstStyle/>
        <a:p>
          <a:r>
            <a:rPr lang="en-GB" dirty="0" smtClean="0"/>
            <a:t>Integrity Objection</a:t>
          </a:r>
          <a:endParaRPr lang="en-GB" dirty="0"/>
        </a:p>
      </dgm:t>
    </dgm:pt>
    <dgm:pt modelId="{E8D21C79-1A0B-41FA-B45E-7874C8B38336}" type="parTrans" cxnId="{397A15A6-0C2B-40DF-A368-B0F9178C21E3}">
      <dgm:prSet/>
      <dgm:spPr/>
      <dgm:t>
        <a:bodyPr/>
        <a:lstStyle/>
        <a:p>
          <a:endParaRPr lang="en-US"/>
        </a:p>
      </dgm:t>
    </dgm:pt>
    <dgm:pt modelId="{00ACBE26-4D0F-4D28-B258-CCF4EAF47A85}" type="sibTrans" cxnId="{397A15A6-0C2B-40DF-A368-B0F9178C21E3}">
      <dgm:prSet/>
      <dgm:spPr/>
      <dgm:t>
        <a:bodyPr/>
        <a:lstStyle/>
        <a:p>
          <a:endParaRPr lang="en-US"/>
        </a:p>
      </dgm:t>
    </dgm:pt>
    <dgm:pt modelId="{E8938BB8-2401-4995-801F-9E5F85E9E064}">
      <dgm:prSet/>
      <dgm:spPr/>
      <dgm:t>
        <a:bodyPr/>
        <a:lstStyle/>
        <a:p>
          <a:r>
            <a:rPr lang="en-GB" dirty="0" smtClean="0"/>
            <a:t>Ford Pinto Case</a:t>
          </a:r>
        </a:p>
      </dgm:t>
    </dgm:pt>
    <dgm:pt modelId="{25020966-96F7-4324-B76B-B96AB0C974D7}" type="parTrans" cxnId="{9DEDC940-2601-4FD0-8B80-561E300D8452}">
      <dgm:prSet/>
      <dgm:spPr/>
      <dgm:t>
        <a:bodyPr/>
        <a:lstStyle/>
        <a:p>
          <a:endParaRPr lang="en-US"/>
        </a:p>
      </dgm:t>
    </dgm:pt>
    <dgm:pt modelId="{90AA2FC0-504F-4934-A62B-B754BE1E44A0}" type="sibTrans" cxnId="{9DEDC940-2601-4FD0-8B80-561E300D8452}">
      <dgm:prSet/>
      <dgm:spPr/>
      <dgm:t>
        <a:bodyPr/>
        <a:lstStyle/>
        <a:p>
          <a:endParaRPr lang="en-US"/>
        </a:p>
      </dgm:t>
    </dgm:pt>
    <dgm:pt modelId="{D9E567D2-E407-433D-A77E-DB17B0A36C2C}">
      <dgm:prSet/>
      <dgm:spPr/>
      <dgm:t>
        <a:bodyPr/>
        <a:lstStyle/>
        <a:p>
          <a:r>
            <a:rPr lang="en-GB" dirty="0" smtClean="0"/>
            <a:t>Enron</a:t>
          </a:r>
          <a:endParaRPr lang="en-GB" dirty="0"/>
        </a:p>
      </dgm:t>
    </dgm:pt>
    <dgm:pt modelId="{0E33ADB7-9954-4FAC-86C1-835E1F96A0FD}" type="parTrans" cxnId="{68D70D18-FF81-4BAB-A3C6-D818B39895BB}">
      <dgm:prSet/>
      <dgm:spPr/>
      <dgm:t>
        <a:bodyPr/>
        <a:lstStyle/>
        <a:p>
          <a:endParaRPr lang="en-US"/>
        </a:p>
      </dgm:t>
    </dgm:pt>
    <dgm:pt modelId="{B54192D4-502A-4DFA-918C-63D199942F9D}" type="sibTrans" cxnId="{68D70D18-FF81-4BAB-A3C6-D818B39895BB}">
      <dgm:prSet/>
      <dgm:spPr/>
      <dgm:t>
        <a:bodyPr/>
        <a:lstStyle/>
        <a:p>
          <a:endParaRPr lang="en-US"/>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99BE7D59-2AB7-4172-B773-653C06921DAF}" type="pres">
      <dgm:prSet presAssocID="{82CD3D5D-ED24-4938-BBD1-D648DA95A7C0}" presName="node" presStyleLbl="node1" presStyleIdx="0" presStyleCnt="16">
        <dgm:presLayoutVars>
          <dgm:bulletEnabled val="1"/>
        </dgm:presLayoutVars>
      </dgm:prSet>
      <dgm:spPr/>
      <dgm:t>
        <a:bodyPr/>
        <a:lstStyle/>
        <a:p>
          <a:endParaRPr lang="en-US"/>
        </a:p>
      </dgm:t>
    </dgm:pt>
    <dgm:pt modelId="{6476B236-461A-44E8-80A8-AFADF3281E83}" type="pres">
      <dgm:prSet presAssocID="{DB90CD26-2444-48EF-9A00-23F66931FF29}" presName="sibTrans" presStyleCnt="0"/>
      <dgm:spPr/>
      <dgm:t>
        <a:bodyPr/>
        <a:lstStyle/>
        <a:p>
          <a:endParaRPr lang="en-US"/>
        </a:p>
      </dgm:t>
    </dgm:pt>
    <dgm:pt modelId="{AE222E78-553E-4AFE-94E3-D6DBD1181527}" type="pres">
      <dgm:prSet presAssocID="{2545AA6E-0C4C-4A94-ABEB-3EF75B55AC0F}" presName="node" presStyleLbl="node1" presStyleIdx="1" presStyleCnt="16">
        <dgm:presLayoutVars>
          <dgm:bulletEnabled val="1"/>
        </dgm:presLayoutVars>
      </dgm:prSet>
      <dgm:spPr/>
      <dgm:t>
        <a:bodyPr/>
        <a:lstStyle/>
        <a:p>
          <a:endParaRPr lang="en-US"/>
        </a:p>
      </dgm:t>
    </dgm:pt>
    <dgm:pt modelId="{F70FCECF-DE9D-4106-AFE7-B29DB2EC7EAE}" type="pres">
      <dgm:prSet presAssocID="{BC478846-5B22-45F8-B8D0-87CC82AAC6ED}" presName="sibTrans" presStyleCnt="0"/>
      <dgm:spPr/>
      <dgm:t>
        <a:bodyPr/>
        <a:lstStyle/>
        <a:p>
          <a:endParaRPr lang="en-US"/>
        </a:p>
      </dgm:t>
    </dgm:pt>
    <dgm:pt modelId="{61EFCB0E-8AAB-439B-BB77-9E2148A85E7A}" type="pres">
      <dgm:prSet presAssocID="{C5808FE9-B5CA-4D79-B2CB-3600E4EA899A}" presName="node" presStyleLbl="node1" presStyleIdx="2" presStyleCnt="16">
        <dgm:presLayoutVars>
          <dgm:bulletEnabled val="1"/>
        </dgm:presLayoutVars>
      </dgm:prSet>
      <dgm:spPr/>
      <dgm:t>
        <a:bodyPr/>
        <a:lstStyle/>
        <a:p>
          <a:endParaRPr lang="en-US"/>
        </a:p>
      </dgm:t>
    </dgm:pt>
    <dgm:pt modelId="{5091BD80-8BAB-4C36-A8B0-E544408936E1}" type="pres">
      <dgm:prSet presAssocID="{8A0101EC-08D1-4D5D-9597-C290604B1630}" presName="sibTrans" presStyleCnt="0"/>
      <dgm:spPr/>
      <dgm:t>
        <a:bodyPr/>
        <a:lstStyle/>
        <a:p>
          <a:endParaRPr lang="en-US"/>
        </a:p>
      </dgm:t>
    </dgm:pt>
    <dgm:pt modelId="{B7E4EBF4-2DDA-4442-B504-D7A88714E25F}" type="pres">
      <dgm:prSet presAssocID="{2BEEF782-9E59-4474-84C0-1C2B70CC3F49}" presName="node" presStyleLbl="node1" presStyleIdx="3" presStyleCnt="16">
        <dgm:presLayoutVars>
          <dgm:bulletEnabled val="1"/>
        </dgm:presLayoutVars>
      </dgm:prSet>
      <dgm:spPr/>
      <dgm:t>
        <a:bodyPr/>
        <a:lstStyle/>
        <a:p>
          <a:endParaRPr lang="en-US"/>
        </a:p>
      </dgm:t>
    </dgm:pt>
    <dgm:pt modelId="{03B6DB98-4AA7-4E3A-A346-6D46E340CB3B}" type="pres">
      <dgm:prSet presAssocID="{35A28819-8141-4551-BC76-D1D285739BC5}" presName="sibTrans" presStyleCnt="0"/>
      <dgm:spPr/>
      <dgm:t>
        <a:bodyPr/>
        <a:lstStyle/>
        <a:p>
          <a:endParaRPr lang="en-US"/>
        </a:p>
      </dgm:t>
    </dgm:pt>
    <dgm:pt modelId="{C8E5597A-F2ED-4B1E-85AC-72C91BD0F0C6}" type="pres">
      <dgm:prSet presAssocID="{0A0198C0-7736-4851-A233-270F20E20FB4}" presName="node" presStyleLbl="node1" presStyleIdx="4" presStyleCnt="16">
        <dgm:presLayoutVars>
          <dgm:bulletEnabled val="1"/>
        </dgm:presLayoutVars>
      </dgm:prSet>
      <dgm:spPr/>
      <dgm:t>
        <a:bodyPr/>
        <a:lstStyle/>
        <a:p>
          <a:endParaRPr lang="en-US"/>
        </a:p>
      </dgm:t>
    </dgm:pt>
    <dgm:pt modelId="{3C944D8D-F698-489A-9044-A9FD2427706D}" type="pres">
      <dgm:prSet presAssocID="{6B06F9D8-AFAE-478C-9400-8901C6C36AEB}" presName="sibTrans" presStyleCnt="0"/>
      <dgm:spPr/>
      <dgm:t>
        <a:bodyPr/>
        <a:lstStyle/>
        <a:p>
          <a:endParaRPr lang="en-US"/>
        </a:p>
      </dgm:t>
    </dgm:pt>
    <dgm:pt modelId="{B615D534-4D93-4DFE-8BF7-7553EB933F37}" type="pres">
      <dgm:prSet presAssocID="{6A8C688B-4085-4724-8167-4B407BC59001}" presName="node" presStyleLbl="node1" presStyleIdx="5" presStyleCnt="16">
        <dgm:presLayoutVars>
          <dgm:bulletEnabled val="1"/>
        </dgm:presLayoutVars>
      </dgm:prSet>
      <dgm:spPr/>
      <dgm:t>
        <a:bodyPr/>
        <a:lstStyle/>
        <a:p>
          <a:endParaRPr lang="en-US"/>
        </a:p>
      </dgm:t>
    </dgm:pt>
    <dgm:pt modelId="{6E89CEFF-E419-4F4F-A62C-8A238BE16912}" type="pres">
      <dgm:prSet presAssocID="{C191F6B4-1E03-4806-80EB-7631A458B9C4}" presName="sibTrans" presStyleCnt="0"/>
      <dgm:spPr/>
      <dgm:t>
        <a:bodyPr/>
        <a:lstStyle/>
        <a:p>
          <a:endParaRPr lang="en-US"/>
        </a:p>
      </dgm:t>
    </dgm:pt>
    <dgm:pt modelId="{BB8BCCBF-2299-4C5D-BBE4-14F8292236CC}" type="pres">
      <dgm:prSet presAssocID="{1DDD1D27-314E-47C0-B414-73B7A554C199}" presName="node" presStyleLbl="node1" presStyleIdx="6" presStyleCnt="16">
        <dgm:presLayoutVars>
          <dgm:bulletEnabled val="1"/>
        </dgm:presLayoutVars>
      </dgm:prSet>
      <dgm:spPr/>
      <dgm:t>
        <a:bodyPr/>
        <a:lstStyle/>
        <a:p>
          <a:endParaRPr lang="en-US"/>
        </a:p>
      </dgm:t>
    </dgm:pt>
    <dgm:pt modelId="{8C941599-72A4-4DF2-9D1A-7E963F90B371}" type="pres">
      <dgm:prSet presAssocID="{B75B5308-1937-4CDD-BA81-447A4EB15274}" presName="sibTrans" presStyleCnt="0"/>
      <dgm:spPr/>
      <dgm:t>
        <a:bodyPr/>
        <a:lstStyle/>
        <a:p>
          <a:endParaRPr lang="en-US"/>
        </a:p>
      </dgm:t>
    </dgm:pt>
    <dgm:pt modelId="{3DAE698F-4BDA-4972-B04B-62F1ADF5F044}" type="pres">
      <dgm:prSet presAssocID="{BD5EC0B2-2DB4-4A25-AE7F-82F83B3CC03D}" presName="node" presStyleLbl="node1" presStyleIdx="7" presStyleCnt="16">
        <dgm:presLayoutVars>
          <dgm:bulletEnabled val="1"/>
        </dgm:presLayoutVars>
      </dgm:prSet>
      <dgm:spPr/>
      <dgm:t>
        <a:bodyPr/>
        <a:lstStyle/>
        <a:p>
          <a:endParaRPr lang="en-US"/>
        </a:p>
      </dgm:t>
    </dgm:pt>
    <dgm:pt modelId="{EB196725-D8BA-4279-BCC3-227E8B78ACDB}" type="pres">
      <dgm:prSet presAssocID="{6DDB4C64-7784-425F-AB31-8FF2A5D9E92E}" presName="sibTrans" presStyleCnt="0"/>
      <dgm:spPr/>
      <dgm:t>
        <a:bodyPr/>
        <a:lstStyle/>
        <a:p>
          <a:endParaRPr lang="en-US"/>
        </a:p>
      </dgm:t>
    </dgm:pt>
    <dgm:pt modelId="{1F97E1FF-E19F-4CAA-9126-63BA0D596559}" type="pres">
      <dgm:prSet presAssocID="{BBFEC893-B1E3-4FBE-BBC4-B9FB0261ABA3}" presName="node" presStyleLbl="node1" presStyleIdx="8" presStyleCnt="16">
        <dgm:presLayoutVars>
          <dgm:bulletEnabled val="1"/>
        </dgm:presLayoutVars>
      </dgm:prSet>
      <dgm:spPr/>
      <dgm:t>
        <a:bodyPr/>
        <a:lstStyle/>
        <a:p>
          <a:endParaRPr lang="en-US"/>
        </a:p>
      </dgm:t>
    </dgm:pt>
    <dgm:pt modelId="{FA62E863-3FAD-486D-ADF6-337929DE6CC0}" type="pres">
      <dgm:prSet presAssocID="{FCEA6118-E498-4229-A70E-5C91BAB4FE33}" presName="sibTrans" presStyleCnt="0"/>
      <dgm:spPr/>
    </dgm:pt>
    <dgm:pt modelId="{C2B6BBDB-B8B3-4AE1-810F-CA13F1C98282}" type="pres">
      <dgm:prSet presAssocID="{F0D645DB-A6CE-4C18-8DF9-3439A8E6B8F3}" presName="node" presStyleLbl="node1" presStyleIdx="9" presStyleCnt="16">
        <dgm:presLayoutVars>
          <dgm:bulletEnabled val="1"/>
        </dgm:presLayoutVars>
      </dgm:prSet>
      <dgm:spPr/>
      <dgm:t>
        <a:bodyPr/>
        <a:lstStyle/>
        <a:p>
          <a:endParaRPr lang="en-US"/>
        </a:p>
      </dgm:t>
    </dgm:pt>
    <dgm:pt modelId="{284B11E0-F102-49AB-B003-0CAB60435732}" type="pres">
      <dgm:prSet presAssocID="{C9253AF6-C7E7-4FFD-B420-432675B7FDDC}" presName="sibTrans" presStyleCnt="0"/>
      <dgm:spPr/>
    </dgm:pt>
    <dgm:pt modelId="{B4422CED-B2ED-4ABE-836B-A419A0C2F4B0}" type="pres">
      <dgm:prSet presAssocID="{4D3AC908-37C3-4724-B1CB-83C216EA6067}" presName="node" presStyleLbl="node1" presStyleIdx="10" presStyleCnt="16">
        <dgm:presLayoutVars>
          <dgm:bulletEnabled val="1"/>
        </dgm:presLayoutVars>
      </dgm:prSet>
      <dgm:spPr/>
      <dgm:t>
        <a:bodyPr/>
        <a:lstStyle/>
        <a:p>
          <a:endParaRPr lang="en-US"/>
        </a:p>
      </dgm:t>
    </dgm:pt>
    <dgm:pt modelId="{76089B90-CD7C-438A-AE1C-DC74123CF657}" type="pres">
      <dgm:prSet presAssocID="{C9ABCBFA-B62B-41F5-BCB4-077246C51B83}" presName="sibTrans" presStyleCnt="0"/>
      <dgm:spPr/>
    </dgm:pt>
    <dgm:pt modelId="{B1AF9A9F-6292-4E76-9AA4-FEEA3885404B}" type="pres">
      <dgm:prSet presAssocID="{D9E567D2-E407-433D-A77E-DB17B0A36C2C}" presName="node" presStyleLbl="node1" presStyleIdx="11" presStyleCnt="16">
        <dgm:presLayoutVars>
          <dgm:bulletEnabled val="1"/>
        </dgm:presLayoutVars>
      </dgm:prSet>
      <dgm:spPr/>
      <dgm:t>
        <a:bodyPr/>
        <a:lstStyle/>
        <a:p>
          <a:endParaRPr lang="en-US"/>
        </a:p>
      </dgm:t>
    </dgm:pt>
    <dgm:pt modelId="{C92A66AB-21E5-42A3-BBEE-DD489C4989A7}" type="pres">
      <dgm:prSet presAssocID="{B54192D4-502A-4DFA-918C-63D199942F9D}" presName="sibTrans" presStyleCnt="0"/>
      <dgm:spPr/>
    </dgm:pt>
    <dgm:pt modelId="{AA0FB54A-FC8F-42B9-BBEE-3BEBA8FFEB56}" type="pres">
      <dgm:prSet presAssocID="{2317DD77-023D-4B32-A1BB-00171AAB4280}" presName="node" presStyleLbl="node1" presStyleIdx="12" presStyleCnt="16">
        <dgm:presLayoutVars>
          <dgm:bulletEnabled val="1"/>
        </dgm:presLayoutVars>
      </dgm:prSet>
      <dgm:spPr/>
      <dgm:t>
        <a:bodyPr/>
        <a:lstStyle/>
        <a:p>
          <a:endParaRPr lang="en-US"/>
        </a:p>
      </dgm:t>
    </dgm:pt>
    <dgm:pt modelId="{0F5C377B-6082-49CE-ACB4-5CC4DED98457}" type="pres">
      <dgm:prSet presAssocID="{4B4752F1-6F6E-4047-9378-484067D1367F}" presName="sibTrans" presStyleCnt="0"/>
      <dgm:spPr/>
    </dgm:pt>
    <dgm:pt modelId="{7A76666A-A699-464A-B8B5-BEA755936E69}" type="pres">
      <dgm:prSet presAssocID="{9B440AC0-86BC-49AA-A7BA-BEABA814D83A}" presName="node" presStyleLbl="node1" presStyleIdx="13" presStyleCnt="16">
        <dgm:presLayoutVars>
          <dgm:bulletEnabled val="1"/>
        </dgm:presLayoutVars>
      </dgm:prSet>
      <dgm:spPr/>
      <dgm:t>
        <a:bodyPr/>
        <a:lstStyle/>
        <a:p>
          <a:endParaRPr lang="en-US"/>
        </a:p>
      </dgm:t>
    </dgm:pt>
    <dgm:pt modelId="{64913B62-DBE6-4D94-8182-77F8D7300369}" type="pres">
      <dgm:prSet presAssocID="{3DC68F1D-5CBE-42B7-80C1-3041815E7C8E}" presName="sibTrans" presStyleCnt="0"/>
      <dgm:spPr/>
    </dgm:pt>
    <dgm:pt modelId="{EF33F732-7D08-48B9-8E8E-243AEFBF1AA8}" type="pres">
      <dgm:prSet presAssocID="{200F6964-0196-405C-9C31-20A6FB236B40}" presName="node" presStyleLbl="node1" presStyleIdx="14" presStyleCnt="16">
        <dgm:presLayoutVars>
          <dgm:bulletEnabled val="1"/>
        </dgm:presLayoutVars>
      </dgm:prSet>
      <dgm:spPr/>
      <dgm:t>
        <a:bodyPr/>
        <a:lstStyle/>
        <a:p>
          <a:endParaRPr lang="en-US"/>
        </a:p>
      </dgm:t>
    </dgm:pt>
    <dgm:pt modelId="{169AD21B-0B92-40DF-BBD1-D20E41700A24}" type="pres">
      <dgm:prSet presAssocID="{00ACBE26-4D0F-4D28-B258-CCF4EAF47A85}" presName="sibTrans" presStyleCnt="0"/>
      <dgm:spPr/>
    </dgm:pt>
    <dgm:pt modelId="{9516C294-370E-4F22-866F-B3B761AFBD78}" type="pres">
      <dgm:prSet presAssocID="{E8938BB8-2401-4995-801F-9E5F85E9E064}" presName="node" presStyleLbl="node1" presStyleIdx="15" presStyleCnt="16">
        <dgm:presLayoutVars>
          <dgm:bulletEnabled val="1"/>
        </dgm:presLayoutVars>
      </dgm:prSet>
      <dgm:spPr/>
      <dgm:t>
        <a:bodyPr/>
        <a:lstStyle/>
        <a:p>
          <a:endParaRPr lang="en-US"/>
        </a:p>
      </dgm:t>
    </dgm:pt>
  </dgm:ptLst>
  <dgm:cxnLst>
    <dgm:cxn modelId="{BC093EFC-21DB-4E9E-AA4F-CFDD2E58C741}" type="presOf" srcId="{6A8C688B-4085-4724-8167-4B407BC59001}" destId="{B615D534-4D93-4DFE-8BF7-7553EB933F37}" srcOrd="0" destOrd="0" presId="urn:microsoft.com/office/officeart/2005/8/layout/default"/>
    <dgm:cxn modelId="{342BE1FA-D9EE-4399-B629-1A8CFA98949A}" type="presOf" srcId="{2317DD77-023D-4B32-A1BB-00171AAB4280}" destId="{AA0FB54A-FC8F-42B9-BBEE-3BEBA8FFEB56}" srcOrd="0" destOrd="0" presId="urn:microsoft.com/office/officeart/2005/8/layout/default"/>
    <dgm:cxn modelId="{1AB805DA-C581-429C-ADC4-51ED9C3EAE1E}" type="presOf" srcId="{F0D645DB-A6CE-4C18-8DF9-3439A8E6B8F3}" destId="{C2B6BBDB-B8B3-4AE1-810F-CA13F1C98282}" srcOrd="0" destOrd="0" presId="urn:microsoft.com/office/officeart/2005/8/layout/default"/>
    <dgm:cxn modelId="{6B0AA13C-7C09-47BB-8AE6-A7F008E708E5}" type="presOf" srcId="{C5808FE9-B5CA-4D79-B2CB-3600E4EA899A}" destId="{61EFCB0E-8AAB-439B-BB77-9E2148A85E7A}" srcOrd="0" destOrd="0" presId="urn:microsoft.com/office/officeart/2005/8/layout/default"/>
    <dgm:cxn modelId="{0174DBCA-53F1-4A81-9C19-8DA1B81B842C}" srcId="{C123B2FF-67C8-44F5-B86F-0D8925FE68BB}" destId="{BD5EC0B2-2DB4-4A25-AE7F-82F83B3CC03D}" srcOrd="7" destOrd="0" parTransId="{62A3A0FF-5971-4F78-9680-EAA7CCAC0529}" sibTransId="{6DDB4C64-7784-425F-AB31-8FF2A5D9E92E}"/>
    <dgm:cxn modelId="{CAF705C1-536F-45FF-B869-C80DA44920AD}" type="presOf" srcId="{2545AA6E-0C4C-4A94-ABEB-3EF75B55AC0F}" destId="{AE222E78-553E-4AFE-94E3-D6DBD1181527}" srcOrd="0" destOrd="0" presId="urn:microsoft.com/office/officeart/2005/8/layout/default"/>
    <dgm:cxn modelId="{FEFFBB77-2F98-431C-9741-CE42E9A5BD30}" type="presOf" srcId="{82CD3D5D-ED24-4938-BBD1-D648DA95A7C0}" destId="{99BE7D59-2AB7-4172-B773-653C06921DAF}" srcOrd="0" destOrd="0" presId="urn:microsoft.com/office/officeart/2005/8/layout/default"/>
    <dgm:cxn modelId="{B28053DF-E3AB-44FB-BE6A-C3698E85851D}" type="presOf" srcId="{200F6964-0196-405C-9C31-20A6FB236B40}" destId="{EF33F732-7D08-48B9-8E8E-243AEFBF1AA8}" srcOrd="0" destOrd="0" presId="urn:microsoft.com/office/officeart/2005/8/layout/default"/>
    <dgm:cxn modelId="{72981BED-747D-4802-B4CF-DAA12F395217}" type="presOf" srcId="{C123B2FF-67C8-44F5-B86F-0D8925FE68BB}" destId="{0088C1F1-C28F-475E-BED5-A22CADB75BB9}" srcOrd="0" destOrd="0" presId="urn:microsoft.com/office/officeart/2005/8/layout/default"/>
    <dgm:cxn modelId="{68D70D18-FF81-4BAB-A3C6-D818B39895BB}" srcId="{C123B2FF-67C8-44F5-B86F-0D8925FE68BB}" destId="{D9E567D2-E407-433D-A77E-DB17B0A36C2C}" srcOrd="11" destOrd="0" parTransId="{0E33ADB7-9954-4FAC-86C1-835E1F96A0FD}" sibTransId="{B54192D4-502A-4DFA-918C-63D199942F9D}"/>
    <dgm:cxn modelId="{14FE8C68-61E6-4ABB-B226-ACF87E4CD9B3}" srcId="{C123B2FF-67C8-44F5-B86F-0D8925FE68BB}" destId="{C5808FE9-B5CA-4D79-B2CB-3600E4EA899A}" srcOrd="2" destOrd="0" parTransId="{3F054517-79B6-477C-90EB-144AD5F1D5BF}" sibTransId="{8A0101EC-08D1-4D5D-9597-C290604B1630}"/>
    <dgm:cxn modelId="{26930F8E-DD94-4FD3-AD7B-997B9C852023}" type="presOf" srcId="{BBFEC893-B1E3-4FBE-BBC4-B9FB0261ABA3}" destId="{1F97E1FF-E19F-4CAA-9126-63BA0D596559}" srcOrd="0" destOrd="0" presId="urn:microsoft.com/office/officeart/2005/8/layout/default"/>
    <dgm:cxn modelId="{2A3C69CF-B8E2-4314-B9D1-32A8D7FC93BB}" srcId="{C123B2FF-67C8-44F5-B86F-0D8925FE68BB}" destId="{9B440AC0-86BC-49AA-A7BA-BEABA814D83A}" srcOrd="13" destOrd="0" parTransId="{B3806676-ED53-4FD0-A882-5DC37A3EF4F5}" sibTransId="{3DC68F1D-5CBE-42B7-80C1-3041815E7C8E}"/>
    <dgm:cxn modelId="{1CD76675-9E4E-4948-8315-A56AE53C4F9A}" type="presOf" srcId="{9B440AC0-86BC-49AA-A7BA-BEABA814D83A}" destId="{7A76666A-A699-464A-B8B5-BEA755936E69}" srcOrd="0" destOrd="0" presId="urn:microsoft.com/office/officeart/2005/8/layout/default"/>
    <dgm:cxn modelId="{FAA087BD-0628-4A5D-A7B9-D3582A62BC92}" srcId="{C123B2FF-67C8-44F5-B86F-0D8925FE68BB}" destId="{4D3AC908-37C3-4724-B1CB-83C216EA6067}" srcOrd="10" destOrd="0" parTransId="{F878D750-D858-446E-B3FD-5104CA87DDCE}" sibTransId="{C9ABCBFA-B62B-41F5-BCB4-077246C51B83}"/>
    <dgm:cxn modelId="{95B7AF8D-D566-4D2A-AE9F-CFD4BC0D082B}" srcId="{C123B2FF-67C8-44F5-B86F-0D8925FE68BB}" destId="{2317DD77-023D-4B32-A1BB-00171AAB4280}" srcOrd="12" destOrd="0" parTransId="{6840FD0C-573E-46AF-969A-7668A0A59A1C}" sibTransId="{4B4752F1-6F6E-4047-9378-484067D1367F}"/>
    <dgm:cxn modelId="{22C23E8A-D39B-4E95-9995-AF18C89CB9A1}" type="presOf" srcId="{0A0198C0-7736-4851-A233-270F20E20FB4}" destId="{C8E5597A-F2ED-4B1E-85AC-72C91BD0F0C6}" srcOrd="0" destOrd="0" presId="urn:microsoft.com/office/officeart/2005/8/layout/default"/>
    <dgm:cxn modelId="{D9082BCC-DA68-4653-A4BD-79FA51562037}" type="presOf" srcId="{D9E567D2-E407-433D-A77E-DB17B0A36C2C}" destId="{B1AF9A9F-6292-4E76-9AA4-FEEA3885404B}" srcOrd="0" destOrd="0" presId="urn:microsoft.com/office/officeart/2005/8/layout/default"/>
    <dgm:cxn modelId="{4A6EC7CF-6296-4635-AA54-FC54A6C9C7B4}" srcId="{C123B2FF-67C8-44F5-B86F-0D8925FE68BB}" destId="{BBFEC893-B1E3-4FBE-BBC4-B9FB0261ABA3}" srcOrd="8" destOrd="0" parTransId="{7710B84C-00FD-4086-8760-9433211528D8}" sibTransId="{FCEA6118-E498-4229-A70E-5C91BAB4FE33}"/>
    <dgm:cxn modelId="{B353602F-2EC7-48E8-9B6A-81C3C0A75F34}" srcId="{C123B2FF-67C8-44F5-B86F-0D8925FE68BB}" destId="{2BEEF782-9E59-4474-84C0-1C2B70CC3F49}" srcOrd="3" destOrd="0" parTransId="{E355D6C5-C147-4A52-BC34-9C0EFD0F66E1}" sibTransId="{35A28819-8141-4551-BC76-D1D285739BC5}"/>
    <dgm:cxn modelId="{373ED2C8-05A2-400A-8B21-FD15013EBBEA}" srcId="{C123B2FF-67C8-44F5-B86F-0D8925FE68BB}" destId="{0A0198C0-7736-4851-A233-270F20E20FB4}" srcOrd="4" destOrd="0" parTransId="{FA5694AE-AF29-483D-9709-74C873DD9639}" sibTransId="{6B06F9D8-AFAE-478C-9400-8901C6C36AEB}"/>
    <dgm:cxn modelId="{4D795FD7-4EED-40B5-9642-E2F3214005A6}" srcId="{C123B2FF-67C8-44F5-B86F-0D8925FE68BB}" destId="{82CD3D5D-ED24-4938-BBD1-D648DA95A7C0}" srcOrd="0" destOrd="0" parTransId="{59669B11-5D5E-4C59-A897-E759E7C811DC}" sibTransId="{DB90CD26-2444-48EF-9A00-23F66931FF29}"/>
    <dgm:cxn modelId="{6A15486B-79D4-4644-8DD8-DCE2317C712B}" type="presOf" srcId="{4D3AC908-37C3-4724-B1CB-83C216EA6067}" destId="{B4422CED-B2ED-4ABE-836B-A419A0C2F4B0}" srcOrd="0" destOrd="0" presId="urn:microsoft.com/office/officeart/2005/8/layout/default"/>
    <dgm:cxn modelId="{5352D20A-E5BB-4C88-8EB5-1288ECFFB7E0}" srcId="{C123B2FF-67C8-44F5-B86F-0D8925FE68BB}" destId="{2545AA6E-0C4C-4A94-ABEB-3EF75B55AC0F}" srcOrd="1" destOrd="0" parTransId="{40453B52-5B51-4AA9-AC2A-8D709843C82F}" sibTransId="{BC478846-5B22-45F8-B8D0-87CC82AAC6ED}"/>
    <dgm:cxn modelId="{3C788665-9EC5-4069-862A-FD20EA6169E6}" srcId="{C123B2FF-67C8-44F5-B86F-0D8925FE68BB}" destId="{1DDD1D27-314E-47C0-B414-73B7A554C199}" srcOrd="6" destOrd="0" parTransId="{09FFB832-19C9-46AD-96A9-E2970D121581}" sibTransId="{B75B5308-1937-4CDD-BA81-447A4EB15274}"/>
    <dgm:cxn modelId="{A8219DD1-C143-419D-A2FB-881BCC0DEBC2}" type="presOf" srcId="{BD5EC0B2-2DB4-4A25-AE7F-82F83B3CC03D}" destId="{3DAE698F-4BDA-4972-B04B-62F1ADF5F044}" srcOrd="0" destOrd="0" presId="urn:microsoft.com/office/officeart/2005/8/layout/default"/>
    <dgm:cxn modelId="{FCDD5D52-6024-444E-BC38-EE3CBF70A5B6}" type="presOf" srcId="{E8938BB8-2401-4995-801F-9E5F85E9E064}" destId="{9516C294-370E-4F22-866F-B3B761AFBD78}" srcOrd="0" destOrd="0" presId="urn:microsoft.com/office/officeart/2005/8/layout/default"/>
    <dgm:cxn modelId="{8E7E4D7D-ECA4-44F4-89EF-2B0998C2D093}" type="presOf" srcId="{1DDD1D27-314E-47C0-B414-73B7A554C199}" destId="{BB8BCCBF-2299-4C5D-BBE4-14F8292236CC}" srcOrd="0" destOrd="0" presId="urn:microsoft.com/office/officeart/2005/8/layout/default"/>
    <dgm:cxn modelId="{23A40747-A02F-4460-BB55-E3641ED94F59}" type="presOf" srcId="{2BEEF782-9E59-4474-84C0-1C2B70CC3F49}" destId="{B7E4EBF4-2DDA-4442-B504-D7A88714E25F}" srcOrd="0" destOrd="0" presId="urn:microsoft.com/office/officeart/2005/8/layout/default"/>
    <dgm:cxn modelId="{397A15A6-0C2B-40DF-A368-B0F9178C21E3}" srcId="{C123B2FF-67C8-44F5-B86F-0D8925FE68BB}" destId="{200F6964-0196-405C-9C31-20A6FB236B40}" srcOrd="14" destOrd="0" parTransId="{E8D21C79-1A0B-41FA-B45E-7874C8B38336}" sibTransId="{00ACBE26-4D0F-4D28-B258-CCF4EAF47A85}"/>
    <dgm:cxn modelId="{E6B64C13-4309-465F-8B5E-1EBB69A994D5}" srcId="{C123B2FF-67C8-44F5-B86F-0D8925FE68BB}" destId="{6A8C688B-4085-4724-8167-4B407BC59001}" srcOrd="5" destOrd="0" parTransId="{9C53F54F-511A-418E-AF6D-E514AC0987BA}" sibTransId="{C191F6B4-1E03-4806-80EB-7631A458B9C4}"/>
    <dgm:cxn modelId="{DEE75631-A1C3-49EB-9900-D598178799A0}" srcId="{C123B2FF-67C8-44F5-B86F-0D8925FE68BB}" destId="{F0D645DB-A6CE-4C18-8DF9-3439A8E6B8F3}" srcOrd="9" destOrd="0" parTransId="{61F200D2-F526-4A98-9F68-8099D69A2282}" sibTransId="{C9253AF6-C7E7-4FFD-B420-432675B7FDDC}"/>
    <dgm:cxn modelId="{9DEDC940-2601-4FD0-8B80-561E300D8452}" srcId="{C123B2FF-67C8-44F5-B86F-0D8925FE68BB}" destId="{E8938BB8-2401-4995-801F-9E5F85E9E064}" srcOrd="15" destOrd="0" parTransId="{25020966-96F7-4324-B76B-B96AB0C974D7}" sibTransId="{90AA2FC0-504F-4934-A62B-B754BE1E44A0}"/>
    <dgm:cxn modelId="{880FC1AB-A5E3-4F12-B369-FD3E0724164D}" type="presParOf" srcId="{0088C1F1-C28F-475E-BED5-A22CADB75BB9}" destId="{99BE7D59-2AB7-4172-B773-653C06921DAF}" srcOrd="0" destOrd="0" presId="urn:microsoft.com/office/officeart/2005/8/layout/default"/>
    <dgm:cxn modelId="{46469A78-8C16-4D55-82AE-A0A2F5E812C6}" type="presParOf" srcId="{0088C1F1-C28F-475E-BED5-A22CADB75BB9}" destId="{6476B236-461A-44E8-80A8-AFADF3281E83}" srcOrd="1" destOrd="0" presId="urn:microsoft.com/office/officeart/2005/8/layout/default"/>
    <dgm:cxn modelId="{0040162C-26A8-44F1-AC29-46C62E6C756E}" type="presParOf" srcId="{0088C1F1-C28F-475E-BED5-A22CADB75BB9}" destId="{AE222E78-553E-4AFE-94E3-D6DBD1181527}" srcOrd="2" destOrd="0" presId="urn:microsoft.com/office/officeart/2005/8/layout/default"/>
    <dgm:cxn modelId="{F17D80E0-00EF-4846-91C1-13A05A8859FF}" type="presParOf" srcId="{0088C1F1-C28F-475E-BED5-A22CADB75BB9}" destId="{F70FCECF-DE9D-4106-AFE7-B29DB2EC7EAE}" srcOrd="3" destOrd="0" presId="urn:microsoft.com/office/officeart/2005/8/layout/default"/>
    <dgm:cxn modelId="{10E3D9F0-0232-47EA-B9D1-7D546C830210}" type="presParOf" srcId="{0088C1F1-C28F-475E-BED5-A22CADB75BB9}" destId="{61EFCB0E-8AAB-439B-BB77-9E2148A85E7A}" srcOrd="4" destOrd="0" presId="urn:microsoft.com/office/officeart/2005/8/layout/default"/>
    <dgm:cxn modelId="{3078F0DD-3555-4854-A0E8-A0947A4251B5}" type="presParOf" srcId="{0088C1F1-C28F-475E-BED5-A22CADB75BB9}" destId="{5091BD80-8BAB-4C36-A8B0-E544408936E1}" srcOrd="5" destOrd="0" presId="urn:microsoft.com/office/officeart/2005/8/layout/default"/>
    <dgm:cxn modelId="{32440BF2-1610-4317-B971-446C3F821964}" type="presParOf" srcId="{0088C1F1-C28F-475E-BED5-A22CADB75BB9}" destId="{B7E4EBF4-2DDA-4442-B504-D7A88714E25F}" srcOrd="6" destOrd="0" presId="urn:microsoft.com/office/officeart/2005/8/layout/default"/>
    <dgm:cxn modelId="{105955C7-EDF3-4F45-9FE2-C50423BE0AA4}" type="presParOf" srcId="{0088C1F1-C28F-475E-BED5-A22CADB75BB9}" destId="{03B6DB98-4AA7-4E3A-A346-6D46E340CB3B}" srcOrd="7" destOrd="0" presId="urn:microsoft.com/office/officeart/2005/8/layout/default"/>
    <dgm:cxn modelId="{CB864601-17A6-4E75-971C-A5563D74D0D5}" type="presParOf" srcId="{0088C1F1-C28F-475E-BED5-A22CADB75BB9}" destId="{C8E5597A-F2ED-4B1E-85AC-72C91BD0F0C6}" srcOrd="8" destOrd="0" presId="urn:microsoft.com/office/officeart/2005/8/layout/default"/>
    <dgm:cxn modelId="{9DB2ABFF-9979-4B33-B7A9-B98D906D3DEA}" type="presParOf" srcId="{0088C1F1-C28F-475E-BED5-A22CADB75BB9}" destId="{3C944D8D-F698-489A-9044-A9FD2427706D}" srcOrd="9" destOrd="0" presId="urn:microsoft.com/office/officeart/2005/8/layout/default"/>
    <dgm:cxn modelId="{AD046C8F-349D-4172-B515-95DF1DC50451}" type="presParOf" srcId="{0088C1F1-C28F-475E-BED5-A22CADB75BB9}" destId="{B615D534-4D93-4DFE-8BF7-7553EB933F37}" srcOrd="10" destOrd="0" presId="urn:microsoft.com/office/officeart/2005/8/layout/default"/>
    <dgm:cxn modelId="{9BC37F5D-5787-4A62-A750-5FC53EBE4351}" type="presParOf" srcId="{0088C1F1-C28F-475E-BED5-A22CADB75BB9}" destId="{6E89CEFF-E419-4F4F-A62C-8A238BE16912}" srcOrd="11" destOrd="0" presId="urn:microsoft.com/office/officeart/2005/8/layout/default"/>
    <dgm:cxn modelId="{DBF376DB-FBCF-4131-B283-AB46211DC2B2}" type="presParOf" srcId="{0088C1F1-C28F-475E-BED5-A22CADB75BB9}" destId="{BB8BCCBF-2299-4C5D-BBE4-14F8292236CC}" srcOrd="12" destOrd="0" presId="urn:microsoft.com/office/officeart/2005/8/layout/default"/>
    <dgm:cxn modelId="{9DD2B90B-BF21-4109-AC59-06D1C42F0E2F}" type="presParOf" srcId="{0088C1F1-C28F-475E-BED5-A22CADB75BB9}" destId="{8C941599-72A4-4DF2-9D1A-7E963F90B371}" srcOrd="13" destOrd="0" presId="urn:microsoft.com/office/officeart/2005/8/layout/default"/>
    <dgm:cxn modelId="{3B14A146-B9B4-4C35-A97C-214E632AE2BB}" type="presParOf" srcId="{0088C1F1-C28F-475E-BED5-A22CADB75BB9}" destId="{3DAE698F-4BDA-4972-B04B-62F1ADF5F044}" srcOrd="14" destOrd="0" presId="urn:microsoft.com/office/officeart/2005/8/layout/default"/>
    <dgm:cxn modelId="{077A8FF7-B3C6-4D88-AC0B-65958A2B0454}" type="presParOf" srcId="{0088C1F1-C28F-475E-BED5-A22CADB75BB9}" destId="{EB196725-D8BA-4279-BCC3-227E8B78ACDB}" srcOrd="15" destOrd="0" presId="urn:microsoft.com/office/officeart/2005/8/layout/default"/>
    <dgm:cxn modelId="{8F97F0CB-7942-48AE-9AD7-C2EB5944C83A}" type="presParOf" srcId="{0088C1F1-C28F-475E-BED5-A22CADB75BB9}" destId="{1F97E1FF-E19F-4CAA-9126-63BA0D596559}" srcOrd="16" destOrd="0" presId="urn:microsoft.com/office/officeart/2005/8/layout/default"/>
    <dgm:cxn modelId="{643377CC-91DA-4D13-930D-4B6DAE85301C}" type="presParOf" srcId="{0088C1F1-C28F-475E-BED5-A22CADB75BB9}" destId="{FA62E863-3FAD-486D-ADF6-337929DE6CC0}" srcOrd="17" destOrd="0" presId="urn:microsoft.com/office/officeart/2005/8/layout/default"/>
    <dgm:cxn modelId="{9453B5B7-B3EE-40B8-893C-E12AB6111BBF}" type="presParOf" srcId="{0088C1F1-C28F-475E-BED5-A22CADB75BB9}" destId="{C2B6BBDB-B8B3-4AE1-810F-CA13F1C98282}" srcOrd="18" destOrd="0" presId="urn:microsoft.com/office/officeart/2005/8/layout/default"/>
    <dgm:cxn modelId="{7F2ABFC2-A18F-4271-8E04-3190A112FD03}" type="presParOf" srcId="{0088C1F1-C28F-475E-BED5-A22CADB75BB9}" destId="{284B11E0-F102-49AB-B003-0CAB60435732}" srcOrd="19" destOrd="0" presId="urn:microsoft.com/office/officeart/2005/8/layout/default"/>
    <dgm:cxn modelId="{692581E2-1A6D-4EC1-82ED-0EF51DFD5EB3}" type="presParOf" srcId="{0088C1F1-C28F-475E-BED5-A22CADB75BB9}" destId="{B4422CED-B2ED-4ABE-836B-A419A0C2F4B0}" srcOrd="20" destOrd="0" presId="urn:microsoft.com/office/officeart/2005/8/layout/default"/>
    <dgm:cxn modelId="{F84FC636-DA26-47F5-B25E-EE6C26366FAA}" type="presParOf" srcId="{0088C1F1-C28F-475E-BED5-A22CADB75BB9}" destId="{76089B90-CD7C-438A-AE1C-DC74123CF657}" srcOrd="21" destOrd="0" presId="urn:microsoft.com/office/officeart/2005/8/layout/default"/>
    <dgm:cxn modelId="{CFD59692-3206-47BB-9130-A1948F523705}" type="presParOf" srcId="{0088C1F1-C28F-475E-BED5-A22CADB75BB9}" destId="{B1AF9A9F-6292-4E76-9AA4-FEEA3885404B}" srcOrd="22" destOrd="0" presId="urn:microsoft.com/office/officeart/2005/8/layout/default"/>
    <dgm:cxn modelId="{71F15D1D-CD3E-46AF-A0FD-F3D8FD558E78}" type="presParOf" srcId="{0088C1F1-C28F-475E-BED5-A22CADB75BB9}" destId="{C92A66AB-21E5-42A3-BBEE-DD489C4989A7}" srcOrd="23" destOrd="0" presId="urn:microsoft.com/office/officeart/2005/8/layout/default"/>
    <dgm:cxn modelId="{19969E12-006C-4D1F-AF89-830D3D8506BB}" type="presParOf" srcId="{0088C1F1-C28F-475E-BED5-A22CADB75BB9}" destId="{AA0FB54A-FC8F-42B9-BBEE-3BEBA8FFEB56}" srcOrd="24" destOrd="0" presId="urn:microsoft.com/office/officeart/2005/8/layout/default"/>
    <dgm:cxn modelId="{D261B904-EB34-4B4C-B623-546EA9F01A99}" type="presParOf" srcId="{0088C1F1-C28F-475E-BED5-A22CADB75BB9}" destId="{0F5C377B-6082-49CE-ACB4-5CC4DED98457}" srcOrd="25" destOrd="0" presId="urn:microsoft.com/office/officeart/2005/8/layout/default"/>
    <dgm:cxn modelId="{921E86DE-1E9C-4C9B-BB1A-97827695A4A0}" type="presParOf" srcId="{0088C1F1-C28F-475E-BED5-A22CADB75BB9}" destId="{7A76666A-A699-464A-B8B5-BEA755936E69}" srcOrd="26" destOrd="0" presId="urn:microsoft.com/office/officeart/2005/8/layout/default"/>
    <dgm:cxn modelId="{5DB28B34-EB19-4D0E-87F6-255A23B8DB23}" type="presParOf" srcId="{0088C1F1-C28F-475E-BED5-A22CADB75BB9}" destId="{64913B62-DBE6-4D94-8182-77F8D7300369}" srcOrd="27" destOrd="0" presId="urn:microsoft.com/office/officeart/2005/8/layout/default"/>
    <dgm:cxn modelId="{FD080219-F10C-4780-B968-83F7FB634708}" type="presParOf" srcId="{0088C1F1-C28F-475E-BED5-A22CADB75BB9}" destId="{EF33F732-7D08-48B9-8E8E-243AEFBF1AA8}" srcOrd="28" destOrd="0" presId="urn:microsoft.com/office/officeart/2005/8/layout/default"/>
    <dgm:cxn modelId="{70AC8756-5DD3-4451-AD16-313364AD4A1D}" type="presParOf" srcId="{0088C1F1-C28F-475E-BED5-A22CADB75BB9}" destId="{169AD21B-0B92-40DF-BBD1-D20E41700A24}" srcOrd="29" destOrd="0" presId="urn:microsoft.com/office/officeart/2005/8/layout/default"/>
    <dgm:cxn modelId="{909F85BE-CD67-460F-88FB-81B652C2A138}" type="presParOf" srcId="{0088C1F1-C28F-475E-BED5-A22CADB75BB9}" destId="{9516C294-370E-4F22-866F-B3B761AFBD78}"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82CD3D5D-ED24-4938-BBD1-D648DA95A7C0}">
      <dgm:prSet/>
      <dgm:spPr/>
      <dgm:t>
        <a:bodyPr/>
        <a:lstStyle/>
        <a:p>
          <a:r>
            <a:rPr lang="en-GB" dirty="0"/>
            <a:t>Naturalism</a:t>
          </a:r>
        </a:p>
      </dgm:t>
    </dgm:pt>
    <dgm:pt modelId="{59669B11-5D5E-4C59-A897-E759E7C811DC}" type="parTrans" cxnId="{4D795FD7-4EED-40B5-9642-E2F3214005A6}">
      <dgm:prSet/>
      <dgm:spPr/>
      <dgm:t>
        <a:bodyPr/>
        <a:lstStyle/>
        <a:p>
          <a:endParaRPr lang="en-GB"/>
        </a:p>
      </dgm:t>
    </dgm:pt>
    <dgm:pt modelId="{DB90CD26-2444-48EF-9A00-23F66931FF29}" type="sibTrans" cxnId="{4D795FD7-4EED-40B5-9642-E2F3214005A6}">
      <dgm:prSet/>
      <dgm:spPr/>
      <dgm:t>
        <a:bodyPr/>
        <a:lstStyle/>
        <a:p>
          <a:endParaRPr lang="en-GB"/>
        </a:p>
      </dgm:t>
    </dgm:pt>
    <dgm:pt modelId="{EAB1E5F4-0AD1-4FA2-B6E0-C0A9E138D00A}">
      <dgm:prSet/>
      <dgm:spPr/>
      <dgm:t>
        <a:bodyPr/>
        <a:lstStyle/>
        <a:p>
          <a:r>
            <a:rPr lang="en-GB" dirty="0"/>
            <a:t>Intuitionism</a:t>
          </a:r>
        </a:p>
      </dgm:t>
    </dgm:pt>
    <dgm:pt modelId="{AE6CE9DB-F945-4E87-B029-7BA7E2DAC45C}" type="parTrans" cxnId="{189DF1D0-DEED-434A-9E0A-BFE20CF31F08}">
      <dgm:prSet/>
      <dgm:spPr/>
      <dgm:t>
        <a:bodyPr/>
        <a:lstStyle/>
        <a:p>
          <a:endParaRPr lang="en-GB"/>
        </a:p>
      </dgm:t>
    </dgm:pt>
    <dgm:pt modelId="{4B443A9F-4BC5-4146-95BB-7B4D7FC7D976}" type="sibTrans" cxnId="{189DF1D0-DEED-434A-9E0A-BFE20CF31F08}">
      <dgm:prSet/>
      <dgm:spPr/>
      <dgm:t>
        <a:bodyPr/>
        <a:lstStyle/>
        <a:p>
          <a:endParaRPr lang="en-GB"/>
        </a:p>
      </dgm:t>
    </dgm:pt>
    <dgm:pt modelId="{6E67CCB0-CC3F-451B-AF02-D645C359F119}">
      <dgm:prSet/>
      <dgm:spPr/>
      <dgm:t>
        <a:bodyPr/>
        <a:lstStyle/>
        <a:p>
          <a:r>
            <a:rPr lang="en-GB" dirty="0"/>
            <a:t>Vienna Circle</a:t>
          </a:r>
        </a:p>
      </dgm:t>
    </dgm:pt>
    <dgm:pt modelId="{D8025135-9380-4145-8037-0CDC2B67C40F}" type="parTrans" cxnId="{271E382A-852F-40FF-83CF-EE29E353E31D}">
      <dgm:prSet/>
      <dgm:spPr/>
      <dgm:t>
        <a:bodyPr/>
        <a:lstStyle/>
        <a:p>
          <a:endParaRPr lang="en-GB"/>
        </a:p>
      </dgm:t>
    </dgm:pt>
    <dgm:pt modelId="{023FE197-94F1-4631-A8E3-3854C8DC186C}" type="sibTrans" cxnId="{271E382A-852F-40FF-83CF-EE29E353E31D}">
      <dgm:prSet/>
      <dgm:spPr/>
      <dgm:t>
        <a:bodyPr/>
        <a:lstStyle/>
        <a:p>
          <a:endParaRPr lang="en-GB"/>
        </a:p>
      </dgm:t>
    </dgm:pt>
    <dgm:pt modelId="{C83B7617-D970-4437-B9B7-60803DEDFF62}">
      <dgm:prSet/>
      <dgm:spPr/>
      <dgm:t>
        <a:bodyPr/>
        <a:lstStyle/>
        <a:p>
          <a:r>
            <a:rPr lang="en-GB" dirty="0"/>
            <a:t>Emotivism</a:t>
          </a:r>
        </a:p>
      </dgm:t>
    </dgm:pt>
    <dgm:pt modelId="{3530C603-C9D1-4603-8532-F9C70805176D}" type="parTrans" cxnId="{9633EE51-D704-4110-A1C0-AC5EA4075D30}">
      <dgm:prSet/>
      <dgm:spPr/>
      <dgm:t>
        <a:bodyPr/>
        <a:lstStyle/>
        <a:p>
          <a:endParaRPr lang="en-GB"/>
        </a:p>
      </dgm:t>
    </dgm:pt>
    <dgm:pt modelId="{D5361ECC-A6A7-492B-B218-CBE0C62927CF}" type="sibTrans" cxnId="{9633EE51-D704-4110-A1C0-AC5EA4075D30}">
      <dgm:prSet/>
      <dgm:spPr/>
      <dgm:t>
        <a:bodyPr/>
        <a:lstStyle/>
        <a:p>
          <a:endParaRPr lang="en-GB"/>
        </a:p>
      </dgm:t>
    </dgm:pt>
    <dgm:pt modelId="{C2BAE728-E044-4842-AE9C-8F9B93C14A35}">
      <dgm:prSet/>
      <dgm:spPr/>
      <dgm:t>
        <a:bodyPr/>
        <a:lstStyle/>
        <a:p>
          <a:r>
            <a:rPr lang="en-GB" dirty="0"/>
            <a:t>Prescriptivism</a:t>
          </a:r>
        </a:p>
      </dgm:t>
    </dgm:pt>
    <dgm:pt modelId="{2B22FD6A-BB41-4D65-9394-B872B8BF6122}" type="parTrans" cxnId="{B451FDB9-508D-40DE-9DAB-963DB860B312}">
      <dgm:prSet/>
      <dgm:spPr/>
      <dgm:t>
        <a:bodyPr/>
        <a:lstStyle/>
        <a:p>
          <a:endParaRPr lang="en-GB"/>
        </a:p>
      </dgm:t>
    </dgm:pt>
    <dgm:pt modelId="{F75ABE98-0CE6-4DE2-B1A6-963F4FE7442B}" type="sibTrans" cxnId="{B451FDB9-508D-40DE-9DAB-963DB860B312}">
      <dgm:prSet/>
      <dgm:spPr/>
      <dgm:t>
        <a:bodyPr/>
        <a:lstStyle/>
        <a:p>
          <a:endParaRPr lang="en-GB"/>
        </a:p>
      </dgm:t>
    </dgm:pt>
    <dgm:pt modelId="{1964F744-124D-42C4-903D-C2470E8F1F3A}">
      <dgm:prSet/>
      <dgm:spPr/>
      <dgm:t>
        <a:bodyPr/>
        <a:lstStyle/>
        <a:p>
          <a:r>
            <a:rPr lang="en-GB" dirty="0"/>
            <a:t>Is-ought gap</a:t>
          </a:r>
        </a:p>
      </dgm:t>
    </dgm:pt>
    <dgm:pt modelId="{6E3A0959-1A0C-4239-9433-0CFE973BE24D}" type="parTrans" cxnId="{FEB0B1D7-5256-4E0F-8A10-1AFFA6176A67}">
      <dgm:prSet/>
      <dgm:spPr/>
      <dgm:t>
        <a:bodyPr/>
        <a:lstStyle/>
        <a:p>
          <a:endParaRPr lang="en-GB"/>
        </a:p>
      </dgm:t>
    </dgm:pt>
    <dgm:pt modelId="{07227597-B936-41D6-B196-F97B3FBF45BE}" type="sibTrans" cxnId="{FEB0B1D7-5256-4E0F-8A10-1AFFA6176A67}">
      <dgm:prSet/>
      <dgm:spPr/>
      <dgm:t>
        <a:bodyPr/>
        <a:lstStyle/>
        <a:p>
          <a:endParaRPr lang="en-GB"/>
        </a:p>
      </dgm:t>
    </dgm:pt>
    <dgm:pt modelId="{E7B07BFB-9154-44C5-B91E-33CE29ABA1AA}">
      <dgm:prSet/>
      <dgm:spPr/>
      <dgm:t>
        <a:bodyPr/>
        <a:lstStyle/>
        <a:p>
          <a:r>
            <a:rPr lang="en-GB" dirty="0"/>
            <a:t>Naturalistic Fallacy</a:t>
          </a:r>
        </a:p>
      </dgm:t>
    </dgm:pt>
    <dgm:pt modelId="{744C3907-95A0-46F5-80E1-9E08CDFD8BA3}" type="parTrans" cxnId="{12BA6F58-85E1-41DD-826A-D3C088DF67DC}">
      <dgm:prSet/>
      <dgm:spPr/>
      <dgm:t>
        <a:bodyPr/>
        <a:lstStyle/>
        <a:p>
          <a:endParaRPr lang="en-GB"/>
        </a:p>
      </dgm:t>
    </dgm:pt>
    <dgm:pt modelId="{31EC7DA5-A718-4280-A567-0515D8F10A61}" type="sibTrans" cxnId="{12BA6F58-85E1-41DD-826A-D3C088DF67DC}">
      <dgm:prSet/>
      <dgm:spPr/>
      <dgm:t>
        <a:bodyPr/>
        <a:lstStyle/>
        <a:p>
          <a:endParaRPr lang="en-GB"/>
        </a:p>
      </dgm:t>
    </dgm:pt>
    <dgm:pt modelId="{B68ADB08-5969-49E6-8475-7BFC33D44371}">
      <dgm:prSet/>
      <dgm:spPr/>
      <dgm:t>
        <a:bodyPr/>
        <a:lstStyle/>
        <a:p>
          <a:r>
            <a:rPr lang="en-GB" dirty="0"/>
            <a:t>Yellow Analogy</a:t>
          </a:r>
        </a:p>
      </dgm:t>
    </dgm:pt>
    <dgm:pt modelId="{9458D9C2-5B4B-40BA-AF3C-7ECF123001E0}" type="parTrans" cxnId="{E4C0C3F1-2996-453C-B917-2967DB59FA90}">
      <dgm:prSet/>
      <dgm:spPr/>
      <dgm:t>
        <a:bodyPr/>
        <a:lstStyle/>
        <a:p>
          <a:endParaRPr lang="en-GB"/>
        </a:p>
      </dgm:t>
    </dgm:pt>
    <dgm:pt modelId="{ADA26295-7334-4F3A-A3EE-290200CB25A0}" type="sibTrans" cxnId="{E4C0C3F1-2996-453C-B917-2967DB59FA90}">
      <dgm:prSet/>
      <dgm:spPr/>
      <dgm:t>
        <a:bodyPr/>
        <a:lstStyle/>
        <a:p>
          <a:endParaRPr lang="en-GB"/>
        </a:p>
      </dgm:t>
    </dgm:pt>
    <dgm:pt modelId="{D4F0FE49-C389-4848-BF8B-ED8D73CD75E8}">
      <dgm:prSet/>
      <dgm:spPr/>
      <dgm:t>
        <a:bodyPr/>
        <a:lstStyle/>
        <a:p>
          <a:r>
            <a:rPr lang="en-GB" dirty="0" smtClean="0"/>
            <a:t>Cognitivism</a:t>
          </a:r>
          <a:endParaRPr lang="en-GB" dirty="0"/>
        </a:p>
      </dgm:t>
    </dgm:pt>
    <dgm:pt modelId="{D1F75233-EE81-4539-B0D0-C3A898C8A0FD}" type="parTrans" cxnId="{A950CCB7-ECF3-44A6-BB9B-60B506C15895}">
      <dgm:prSet/>
      <dgm:spPr/>
      <dgm:t>
        <a:bodyPr/>
        <a:lstStyle/>
        <a:p>
          <a:endParaRPr lang="en-GB"/>
        </a:p>
      </dgm:t>
    </dgm:pt>
    <dgm:pt modelId="{138AA95E-F248-44C4-95A5-C682FA223A49}" type="sibTrans" cxnId="{A950CCB7-ECF3-44A6-BB9B-60B506C15895}">
      <dgm:prSet/>
      <dgm:spPr/>
      <dgm:t>
        <a:bodyPr/>
        <a:lstStyle/>
        <a:p>
          <a:endParaRPr lang="en-GB"/>
        </a:p>
      </dgm:t>
    </dgm:pt>
    <dgm:pt modelId="{290C699E-CCF9-4D74-8E2D-991F1A8995D8}">
      <dgm:prSet/>
      <dgm:spPr/>
      <dgm:t>
        <a:bodyPr/>
        <a:lstStyle/>
        <a:p>
          <a:r>
            <a:rPr lang="en-GB" dirty="0" smtClean="0"/>
            <a:t>G.E. Moore</a:t>
          </a:r>
          <a:endParaRPr lang="en-GB" dirty="0"/>
        </a:p>
      </dgm:t>
    </dgm:pt>
    <dgm:pt modelId="{68FE3268-6879-42FE-B07A-437D097D269F}" type="parTrans" cxnId="{804084F9-AB1E-474C-97B9-BADF835980EA}">
      <dgm:prSet/>
      <dgm:spPr/>
      <dgm:t>
        <a:bodyPr/>
        <a:lstStyle/>
        <a:p>
          <a:endParaRPr lang="en-GB"/>
        </a:p>
      </dgm:t>
    </dgm:pt>
    <dgm:pt modelId="{AD975856-450C-4EB6-8481-31026D57BFB5}" type="sibTrans" cxnId="{804084F9-AB1E-474C-97B9-BADF835980EA}">
      <dgm:prSet/>
      <dgm:spPr/>
      <dgm:t>
        <a:bodyPr/>
        <a:lstStyle/>
        <a:p>
          <a:endParaRPr lang="en-GB"/>
        </a:p>
      </dgm:t>
    </dgm:pt>
    <dgm:pt modelId="{E9580223-F174-4038-B1CC-D5076A63B1B0}">
      <dgm:prSet/>
      <dgm:spPr/>
      <dgm:t>
        <a:bodyPr/>
        <a:lstStyle/>
        <a:p>
          <a:r>
            <a:rPr lang="en-GB" dirty="0"/>
            <a:t>Boo-Hurrah</a:t>
          </a:r>
        </a:p>
      </dgm:t>
    </dgm:pt>
    <dgm:pt modelId="{FC6BF843-CACF-43F2-91FB-FAB11FCE0D08}" type="parTrans" cxnId="{9DC70456-38EB-423F-84CE-CAEEAE863520}">
      <dgm:prSet/>
      <dgm:spPr/>
      <dgm:t>
        <a:bodyPr/>
        <a:lstStyle/>
        <a:p>
          <a:endParaRPr lang="en-GB"/>
        </a:p>
      </dgm:t>
    </dgm:pt>
    <dgm:pt modelId="{117A4051-247F-47DE-A425-B609945F6F09}" type="sibTrans" cxnId="{9DC70456-38EB-423F-84CE-CAEEAE863520}">
      <dgm:prSet/>
      <dgm:spPr/>
      <dgm:t>
        <a:bodyPr/>
        <a:lstStyle/>
        <a:p>
          <a:endParaRPr lang="en-GB"/>
        </a:p>
      </dgm:t>
    </dgm:pt>
    <dgm:pt modelId="{698D8FF2-D68F-4CC8-965C-7D4FCCC51B0E}">
      <dgm:prSet/>
      <dgm:spPr/>
      <dgm:t>
        <a:bodyPr/>
        <a:lstStyle/>
        <a:p>
          <a:r>
            <a:rPr lang="en-GB" dirty="0"/>
            <a:t>Philippa Foot</a:t>
          </a:r>
        </a:p>
      </dgm:t>
    </dgm:pt>
    <dgm:pt modelId="{3586D1EA-1594-4AF7-9A8B-23A054BDD870}" type="parTrans" cxnId="{6D7FF342-193C-4600-8841-9467F8979E7F}">
      <dgm:prSet/>
      <dgm:spPr/>
      <dgm:t>
        <a:bodyPr/>
        <a:lstStyle/>
        <a:p>
          <a:endParaRPr lang="en-GB"/>
        </a:p>
      </dgm:t>
    </dgm:pt>
    <dgm:pt modelId="{77DCFA56-0301-4469-A13A-A8BC762CA793}" type="sibTrans" cxnId="{6D7FF342-193C-4600-8841-9467F8979E7F}">
      <dgm:prSet/>
      <dgm:spPr/>
      <dgm:t>
        <a:bodyPr/>
        <a:lstStyle/>
        <a:p>
          <a:endParaRPr lang="en-GB"/>
        </a:p>
      </dgm:t>
    </dgm:pt>
    <dgm:pt modelId="{A71E479A-EB65-43EE-AD59-4CD9D59723DA}">
      <dgm:prSet/>
      <dgm:spPr/>
      <dgm:t>
        <a:bodyPr/>
        <a:lstStyle/>
        <a:p>
          <a:r>
            <a:rPr lang="en-GB" dirty="0"/>
            <a:t>W.D. Ross</a:t>
          </a:r>
        </a:p>
      </dgm:t>
    </dgm:pt>
    <dgm:pt modelId="{969DEDAF-AA86-4734-A971-38488CDE512B}" type="parTrans" cxnId="{3A409544-C82B-4BB0-B814-EF456884E00A}">
      <dgm:prSet/>
      <dgm:spPr/>
      <dgm:t>
        <a:bodyPr/>
        <a:lstStyle/>
        <a:p>
          <a:endParaRPr lang="en-GB"/>
        </a:p>
      </dgm:t>
    </dgm:pt>
    <dgm:pt modelId="{E39693F4-E8E2-4B6C-A32C-70D48CDAFCC5}" type="sibTrans" cxnId="{3A409544-C82B-4BB0-B814-EF456884E00A}">
      <dgm:prSet/>
      <dgm:spPr/>
      <dgm:t>
        <a:bodyPr/>
        <a:lstStyle/>
        <a:p>
          <a:endParaRPr lang="en-GB"/>
        </a:p>
      </dgm:t>
    </dgm:pt>
    <dgm:pt modelId="{25765105-1E25-4B17-926B-C46A04E7769B}">
      <dgm:prSet/>
      <dgm:spPr/>
      <dgm:t>
        <a:bodyPr/>
        <a:lstStyle/>
        <a:p>
          <a:r>
            <a:rPr lang="en-GB" dirty="0"/>
            <a:t>H.A. Pritchard</a:t>
          </a:r>
        </a:p>
      </dgm:t>
    </dgm:pt>
    <dgm:pt modelId="{5797E3B2-04D1-4783-AE8C-FAD2D02E04C4}" type="parTrans" cxnId="{C0EEEA31-21C3-4FBA-851A-E1A41BB17EB3}">
      <dgm:prSet/>
      <dgm:spPr/>
      <dgm:t>
        <a:bodyPr/>
        <a:lstStyle/>
        <a:p>
          <a:endParaRPr lang="en-GB"/>
        </a:p>
      </dgm:t>
    </dgm:pt>
    <dgm:pt modelId="{8A73F454-1B90-4141-8F74-F3981A80FA6B}" type="sibTrans" cxnId="{C0EEEA31-21C3-4FBA-851A-E1A41BB17EB3}">
      <dgm:prSet/>
      <dgm:spPr/>
      <dgm:t>
        <a:bodyPr/>
        <a:lstStyle/>
        <a:p>
          <a:endParaRPr lang="en-GB"/>
        </a:p>
      </dgm:t>
    </dgm:pt>
    <dgm:pt modelId="{B0854EC6-E090-4175-BE83-66A982BC0DE3}">
      <dgm:prSet/>
      <dgm:spPr/>
      <dgm:t>
        <a:bodyPr/>
        <a:lstStyle/>
        <a:p>
          <a:r>
            <a:rPr lang="en-GB" dirty="0"/>
            <a:t>C.L. Stevenson</a:t>
          </a:r>
        </a:p>
      </dgm:t>
    </dgm:pt>
    <dgm:pt modelId="{D9B4DDF4-F848-4358-8B55-9A78EEEA17A9}" type="parTrans" cxnId="{DE0AA250-9633-457D-8F4D-EB6AE721548C}">
      <dgm:prSet/>
      <dgm:spPr/>
      <dgm:t>
        <a:bodyPr/>
        <a:lstStyle/>
        <a:p>
          <a:endParaRPr lang="en-GB"/>
        </a:p>
      </dgm:t>
    </dgm:pt>
    <dgm:pt modelId="{A135E35D-D6B3-4A29-A7C2-30AFFF8823BC}" type="sibTrans" cxnId="{DE0AA250-9633-457D-8F4D-EB6AE721548C}">
      <dgm:prSet/>
      <dgm:spPr/>
      <dgm:t>
        <a:bodyPr/>
        <a:lstStyle/>
        <a:p>
          <a:endParaRPr lang="en-GB"/>
        </a:p>
      </dgm:t>
    </dgm:pt>
    <dgm:pt modelId="{6C0B9241-9244-4D58-848D-01F551BC9E94}">
      <dgm:prSet/>
      <dgm:spPr/>
      <dgm:t>
        <a:bodyPr/>
        <a:lstStyle/>
        <a:p>
          <a:r>
            <a:rPr lang="en-GB" dirty="0"/>
            <a:t>A.J. Ayer</a:t>
          </a:r>
        </a:p>
      </dgm:t>
    </dgm:pt>
    <dgm:pt modelId="{B9017C46-D4A5-4CF0-BC62-847B5A4784AD}" type="parTrans" cxnId="{975A44F8-C9A9-4B1E-975B-BA89719D2B01}">
      <dgm:prSet/>
      <dgm:spPr/>
      <dgm:t>
        <a:bodyPr/>
        <a:lstStyle/>
        <a:p>
          <a:endParaRPr lang="en-GB"/>
        </a:p>
      </dgm:t>
    </dgm:pt>
    <dgm:pt modelId="{FAEE4343-0701-4488-B8A5-44A61B096F54}" type="sibTrans" cxnId="{975A44F8-C9A9-4B1E-975B-BA89719D2B01}">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99BE7D59-2AB7-4172-B773-653C06921DAF}" type="pres">
      <dgm:prSet presAssocID="{82CD3D5D-ED24-4938-BBD1-D648DA95A7C0}" presName="node" presStyleLbl="node1" presStyleIdx="0" presStyleCnt="16">
        <dgm:presLayoutVars>
          <dgm:bulletEnabled val="1"/>
        </dgm:presLayoutVars>
      </dgm:prSet>
      <dgm:spPr/>
      <dgm:t>
        <a:bodyPr/>
        <a:lstStyle/>
        <a:p>
          <a:endParaRPr lang="en-US"/>
        </a:p>
      </dgm:t>
    </dgm:pt>
    <dgm:pt modelId="{06556959-1CFE-4E5B-8265-D40363C6EF6F}" type="pres">
      <dgm:prSet presAssocID="{DB90CD26-2444-48EF-9A00-23F66931FF29}" presName="sibTrans" presStyleCnt="0"/>
      <dgm:spPr/>
      <dgm:t>
        <a:bodyPr/>
        <a:lstStyle/>
        <a:p>
          <a:endParaRPr lang="en-US"/>
        </a:p>
      </dgm:t>
    </dgm:pt>
    <dgm:pt modelId="{EEF0760F-1AA8-4747-BA83-BE1A2A7A2887}" type="pres">
      <dgm:prSet presAssocID="{EAB1E5F4-0AD1-4FA2-B6E0-C0A9E138D00A}" presName="node" presStyleLbl="node1" presStyleIdx="1" presStyleCnt="16">
        <dgm:presLayoutVars>
          <dgm:bulletEnabled val="1"/>
        </dgm:presLayoutVars>
      </dgm:prSet>
      <dgm:spPr/>
      <dgm:t>
        <a:bodyPr/>
        <a:lstStyle/>
        <a:p>
          <a:endParaRPr lang="en-US"/>
        </a:p>
      </dgm:t>
    </dgm:pt>
    <dgm:pt modelId="{6BA2B618-68FC-4EF0-8B9F-38204845C28B}" type="pres">
      <dgm:prSet presAssocID="{4B443A9F-4BC5-4146-95BB-7B4D7FC7D976}" presName="sibTrans" presStyleCnt="0"/>
      <dgm:spPr/>
      <dgm:t>
        <a:bodyPr/>
        <a:lstStyle/>
        <a:p>
          <a:endParaRPr lang="en-US"/>
        </a:p>
      </dgm:t>
    </dgm:pt>
    <dgm:pt modelId="{3E581D8A-EA35-4D9F-9254-ED71B78E86D6}" type="pres">
      <dgm:prSet presAssocID="{6E67CCB0-CC3F-451B-AF02-D645C359F119}" presName="node" presStyleLbl="node1" presStyleIdx="2" presStyleCnt="16">
        <dgm:presLayoutVars>
          <dgm:bulletEnabled val="1"/>
        </dgm:presLayoutVars>
      </dgm:prSet>
      <dgm:spPr/>
      <dgm:t>
        <a:bodyPr/>
        <a:lstStyle/>
        <a:p>
          <a:endParaRPr lang="en-US"/>
        </a:p>
      </dgm:t>
    </dgm:pt>
    <dgm:pt modelId="{2516A092-FE29-4F9B-AF5F-6272325E8B6C}" type="pres">
      <dgm:prSet presAssocID="{023FE197-94F1-4631-A8E3-3854C8DC186C}" presName="sibTrans" presStyleCnt="0"/>
      <dgm:spPr/>
      <dgm:t>
        <a:bodyPr/>
        <a:lstStyle/>
        <a:p>
          <a:endParaRPr lang="en-US"/>
        </a:p>
      </dgm:t>
    </dgm:pt>
    <dgm:pt modelId="{A7A1A2C8-42EA-4AEE-97BF-E3B8BA229927}" type="pres">
      <dgm:prSet presAssocID="{C83B7617-D970-4437-B9B7-60803DEDFF62}" presName="node" presStyleLbl="node1" presStyleIdx="3" presStyleCnt="16">
        <dgm:presLayoutVars>
          <dgm:bulletEnabled val="1"/>
        </dgm:presLayoutVars>
      </dgm:prSet>
      <dgm:spPr/>
      <dgm:t>
        <a:bodyPr/>
        <a:lstStyle/>
        <a:p>
          <a:endParaRPr lang="en-US"/>
        </a:p>
      </dgm:t>
    </dgm:pt>
    <dgm:pt modelId="{299DD7DB-2725-4367-A3ED-AF7867A796C6}" type="pres">
      <dgm:prSet presAssocID="{D5361ECC-A6A7-492B-B218-CBE0C62927CF}" presName="sibTrans" presStyleCnt="0"/>
      <dgm:spPr/>
      <dgm:t>
        <a:bodyPr/>
        <a:lstStyle/>
        <a:p>
          <a:endParaRPr lang="en-US"/>
        </a:p>
      </dgm:t>
    </dgm:pt>
    <dgm:pt modelId="{6A4EF45E-02B8-45E6-B234-62A751BFFB4D}" type="pres">
      <dgm:prSet presAssocID="{C2BAE728-E044-4842-AE9C-8F9B93C14A35}" presName="node" presStyleLbl="node1" presStyleIdx="4" presStyleCnt="16">
        <dgm:presLayoutVars>
          <dgm:bulletEnabled val="1"/>
        </dgm:presLayoutVars>
      </dgm:prSet>
      <dgm:spPr/>
      <dgm:t>
        <a:bodyPr/>
        <a:lstStyle/>
        <a:p>
          <a:endParaRPr lang="en-US"/>
        </a:p>
      </dgm:t>
    </dgm:pt>
    <dgm:pt modelId="{48F4FDF5-49CB-4A1E-943D-60E2234A0DF2}" type="pres">
      <dgm:prSet presAssocID="{F75ABE98-0CE6-4DE2-B1A6-963F4FE7442B}" presName="sibTrans" presStyleCnt="0"/>
      <dgm:spPr/>
      <dgm:t>
        <a:bodyPr/>
        <a:lstStyle/>
        <a:p>
          <a:endParaRPr lang="en-US"/>
        </a:p>
      </dgm:t>
    </dgm:pt>
    <dgm:pt modelId="{E96F39B5-CB6D-4F9F-A53B-11E30DEA0B52}" type="pres">
      <dgm:prSet presAssocID="{1964F744-124D-42C4-903D-C2470E8F1F3A}" presName="node" presStyleLbl="node1" presStyleIdx="5" presStyleCnt="16">
        <dgm:presLayoutVars>
          <dgm:bulletEnabled val="1"/>
        </dgm:presLayoutVars>
      </dgm:prSet>
      <dgm:spPr/>
      <dgm:t>
        <a:bodyPr/>
        <a:lstStyle/>
        <a:p>
          <a:endParaRPr lang="en-US"/>
        </a:p>
      </dgm:t>
    </dgm:pt>
    <dgm:pt modelId="{573DCFE1-99E9-4BA8-AE0D-9B0F02031165}" type="pres">
      <dgm:prSet presAssocID="{07227597-B936-41D6-B196-F97B3FBF45BE}" presName="sibTrans" presStyleCnt="0"/>
      <dgm:spPr/>
      <dgm:t>
        <a:bodyPr/>
        <a:lstStyle/>
        <a:p>
          <a:endParaRPr lang="en-US"/>
        </a:p>
      </dgm:t>
    </dgm:pt>
    <dgm:pt modelId="{1DBDC1B6-4A15-4299-BFE7-CB4E887C1B2E}" type="pres">
      <dgm:prSet presAssocID="{E7B07BFB-9154-44C5-B91E-33CE29ABA1AA}" presName="node" presStyleLbl="node1" presStyleIdx="6" presStyleCnt="16">
        <dgm:presLayoutVars>
          <dgm:bulletEnabled val="1"/>
        </dgm:presLayoutVars>
      </dgm:prSet>
      <dgm:spPr/>
      <dgm:t>
        <a:bodyPr/>
        <a:lstStyle/>
        <a:p>
          <a:endParaRPr lang="en-US"/>
        </a:p>
      </dgm:t>
    </dgm:pt>
    <dgm:pt modelId="{3F3A5A8E-04B8-4B1A-B4F9-C8997C3E7898}" type="pres">
      <dgm:prSet presAssocID="{31EC7DA5-A718-4280-A567-0515D8F10A61}" presName="sibTrans" presStyleCnt="0"/>
      <dgm:spPr/>
      <dgm:t>
        <a:bodyPr/>
        <a:lstStyle/>
        <a:p>
          <a:endParaRPr lang="en-US"/>
        </a:p>
      </dgm:t>
    </dgm:pt>
    <dgm:pt modelId="{4AAE431C-C2D3-47BA-9CDF-43BD55BE2E6F}" type="pres">
      <dgm:prSet presAssocID="{B68ADB08-5969-49E6-8475-7BFC33D44371}" presName="node" presStyleLbl="node1" presStyleIdx="7" presStyleCnt="16">
        <dgm:presLayoutVars>
          <dgm:bulletEnabled val="1"/>
        </dgm:presLayoutVars>
      </dgm:prSet>
      <dgm:spPr/>
      <dgm:t>
        <a:bodyPr/>
        <a:lstStyle/>
        <a:p>
          <a:endParaRPr lang="en-US"/>
        </a:p>
      </dgm:t>
    </dgm:pt>
    <dgm:pt modelId="{E614B958-8CED-466D-B248-F96DA835F2C6}" type="pres">
      <dgm:prSet presAssocID="{ADA26295-7334-4F3A-A3EE-290200CB25A0}" presName="sibTrans" presStyleCnt="0"/>
      <dgm:spPr/>
      <dgm:t>
        <a:bodyPr/>
        <a:lstStyle/>
        <a:p>
          <a:endParaRPr lang="en-US"/>
        </a:p>
      </dgm:t>
    </dgm:pt>
    <dgm:pt modelId="{5C2A79DA-6E35-4DF9-BD89-6955F5E905C9}" type="pres">
      <dgm:prSet presAssocID="{D4F0FE49-C389-4848-BF8B-ED8D73CD75E8}" presName="node" presStyleLbl="node1" presStyleIdx="8" presStyleCnt="16">
        <dgm:presLayoutVars>
          <dgm:bulletEnabled val="1"/>
        </dgm:presLayoutVars>
      </dgm:prSet>
      <dgm:spPr/>
      <dgm:t>
        <a:bodyPr/>
        <a:lstStyle/>
        <a:p>
          <a:endParaRPr lang="en-US"/>
        </a:p>
      </dgm:t>
    </dgm:pt>
    <dgm:pt modelId="{F0DAD5C5-B00D-47C9-B201-66CBA3C6B4C0}" type="pres">
      <dgm:prSet presAssocID="{138AA95E-F248-44C4-95A5-C682FA223A49}" presName="sibTrans" presStyleCnt="0"/>
      <dgm:spPr/>
      <dgm:t>
        <a:bodyPr/>
        <a:lstStyle/>
        <a:p>
          <a:endParaRPr lang="en-US"/>
        </a:p>
      </dgm:t>
    </dgm:pt>
    <dgm:pt modelId="{B1948474-EE33-462B-8E63-2823C793D204}" type="pres">
      <dgm:prSet presAssocID="{290C699E-CCF9-4D74-8E2D-991F1A8995D8}" presName="node" presStyleLbl="node1" presStyleIdx="9" presStyleCnt="16">
        <dgm:presLayoutVars>
          <dgm:bulletEnabled val="1"/>
        </dgm:presLayoutVars>
      </dgm:prSet>
      <dgm:spPr/>
      <dgm:t>
        <a:bodyPr/>
        <a:lstStyle/>
        <a:p>
          <a:endParaRPr lang="en-US"/>
        </a:p>
      </dgm:t>
    </dgm:pt>
    <dgm:pt modelId="{7372CE0B-7144-41C2-8CF7-E78FE6CD4907}" type="pres">
      <dgm:prSet presAssocID="{AD975856-450C-4EB6-8481-31026D57BFB5}" presName="sibTrans" presStyleCnt="0"/>
      <dgm:spPr/>
      <dgm:t>
        <a:bodyPr/>
        <a:lstStyle/>
        <a:p>
          <a:endParaRPr lang="en-US"/>
        </a:p>
      </dgm:t>
    </dgm:pt>
    <dgm:pt modelId="{CE8CA1F1-3B36-4A28-AC6E-96F8158181B1}" type="pres">
      <dgm:prSet presAssocID="{E9580223-F174-4038-B1CC-D5076A63B1B0}" presName="node" presStyleLbl="node1" presStyleIdx="10" presStyleCnt="16">
        <dgm:presLayoutVars>
          <dgm:bulletEnabled val="1"/>
        </dgm:presLayoutVars>
      </dgm:prSet>
      <dgm:spPr/>
      <dgm:t>
        <a:bodyPr/>
        <a:lstStyle/>
        <a:p>
          <a:endParaRPr lang="en-US"/>
        </a:p>
      </dgm:t>
    </dgm:pt>
    <dgm:pt modelId="{C3C003A3-9803-4F8F-8197-A724B1B21128}" type="pres">
      <dgm:prSet presAssocID="{117A4051-247F-47DE-A425-B609945F6F09}" presName="sibTrans" presStyleCnt="0"/>
      <dgm:spPr/>
      <dgm:t>
        <a:bodyPr/>
        <a:lstStyle/>
        <a:p>
          <a:endParaRPr lang="en-US"/>
        </a:p>
      </dgm:t>
    </dgm:pt>
    <dgm:pt modelId="{CCD4E932-B54D-4DCF-86F1-49C49C307E5B}" type="pres">
      <dgm:prSet presAssocID="{698D8FF2-D68F-4CC8-965C-7D4FCCC51B0E}" presName="node" presStyleLbl="node1" presStyleIdx="11" presStyleCnt="16">
        <dgm:presLayoutVars>
          <dgm:bulletEnabled val="1"/>
        </dgm:presLayoutVars>
      </dgm:prSet>
      <dgm:spPr/>
      <dgm:t>
        <a:bodyPr/>
        <a:lstStyle/>
        <a:p>
          <a:endParaRPr lang="en-US"/>
        </a:p>
      </dgm:t>
    </dgm:pt>
    <dgm:pt modelId="{4CF30C7B-01DB-4151-AD8A-07F7D0EE7BF0}" type="pres">
      <dgm:prSet presAssocID="{77DCFA56-0301-4469-A13A-A8BC762CA793}" presName="sibTrans" presStyleCnt="0"/>
      <dgm:spPr/>
      <dgm:t>
        <a:bodyPr/>
        <a:lstStyle/>
        <a:p>
          <a:endParaRPr lang="en-US"/>
        </a:p>
      </dgm:t>
    </dgm:pt>
    <dgm:pt modelId="{F6E349FF-C106-488A-93A6-2C0F13BD7A4D}" type="pres">
      <dgm:prSet presAssocID="{A71E479A-EB65-43EE-AD59-4CD9D59723DA}" presName="node" presStyleLbl="node1" presStyleIdx="12" presStyleCnt="16">
        <dgm:presLayoutVars>
          <dgm:bulletEnabled val="1"/>
        </dgm:presLayoutVars>
      </dgm:prSet>
      <dgm:spPr/>
      <dgm:t>
        <a:bodyPr/>
        <a:lstStyle/>
        <a:p>
          <a:endParaRPr lang="en-US"/>
        </a:p>
      </dgm:t>
    </dgm:pt>
    <dgm:pt modelId="{58949013-B8B7-4EE1-8C6B-98ED77D05214}" type="pres">
      <dgm:prSet presAssocID="{E39693F4-E8E2-4B6C-A32C-70D48CDAFCC5}" presName="sibTrans" presStyleCnt="0"/>
      <dgm:spPr/>
      <dgm:t>
        <a:bodyPr/>
        <a:lstStyle/>
        <a:p>
          <a:endParaRPr lang="en-US"/>
        </a:p>
      </dgm:t>
    </dgm:pt>
    <dgm:pt modelId="{98F05689-63F2-40E0-A7C4-CA4DE86049F0}" type="pres">
      <dgm:prSet presAssocID="{25765105-1E25-4B17-926B-C46A04E7769B}" presName="node" presStyleLbl="node1" presStyleIdx="13" presStyleCnt="16">
        <dgm:presLayoutVars>
          <dgm:bulletEnabled val="1"/>
        </dgm:presLayoutVars>
      </dgm:prSet>
      <dgm:spPr/>
      <dgm:t>
        <a:bodyPr/>
        <a:lstStyle/>
        <a:p>
          <a:endParaRPr lang="en-US"/>
        </a:p>
      </dgm:t>
    </dgm:pt>
    <dgm:pt modelId="{9B3D05AC-1105-4E31-B2A2-6A49C3134E02}" type="pres">
      <dgm:prSet presAssocID="{8A73F454-1B90-4141-8F74-F3981A80FA6B}" presName="sibTrans" presStyleCnt="0"/>
      <dgm:spPr/>
      <dgm:t>
        <a:bodyPr/>
        <a:lstStyle/>
        <a:p>
          <a:endParaRPr lang="en-US"/>
        </a:p>
      </dgm:t>
    </dgm:pt>
    <dgm:pt modelId="{9856F6F1-7159-41E0-8A6A-445EB36383FD}" type="pres">
      <dgm:prSet presAssocID="{B0854EC6-E090-4175-BE83-66A982BC0DE3}" presName="node" presStyleLbl="node1" presStyleIdx="14" presStyleCnt="16">
        <dgm:presLayoutVars>
          <dgm:bulletEnabled val="1"/>
        </dgm:presLayoutVars>
      </dgm:prSet>
      <dgm:spPr/>
      <dgm:t>
        <a:bodyPr/>
        <a:lstStyle/>
        <a:p>
          <a:endParaRPr lang="en-US"/>
        </a:p>
      </dgm:t>
    </dgm:pt>
    <dgm:pt modelId="{99791CA6-9F56-4A6F-8263-FAEA44545846}" type="pres">
      <dgm:prSet presAssocID="{A135E35D-D6B3-4A29-A7C2-30AFFF8823BC}" presName="sibTrans" presStyleCnt="0"/>
      <dgm:spPr/>
      <dgm:t>
        <a:bodyPr/>
        <a:lstStyle/>
        <a:p>
          <a:endParaRPr lang="en-US"/>
        </a:p>
      </dgm:t>
    </dgm:pt>
    <dgm:pt modelId="{4CB985C1-2DDF-4E8B-9C4D-84F3DCA8F6F0}" type="pres">
      <dgm:prSet presAssocID="{6C0B9241-9244-4D58-848D-01F551BC9E94}" presName="node" presStyleLbl="node1" presStyleIdx="15" presStyleCnt="16">
        <dgm:presLayoutVars>
          <dgm:bulletEnabled val="1"/>
        </dgm:presLayoutVars>
      </dgm:prSet>
      <dgm:spPr/>
      <dgm:t>
        <a:bodyPr/>
        <a:lstStyle/>
        <a:p>
          <a:endParaRPr lang="en-US"/>
        </a:p>
      </dgm:t>
    </dgm:pt>
  </dgm:ptLst>
  <dgm:cxnLst>
    <dgm:cxn modelId="{79180CCD-5675-4B90-8C58-9E4BB5CDC2AB}" type="presOf" srcId="{C83B7617-D970-4437-B9B7-60803DEDFF62}" destId="{A7A1A2C8-42EA-4AEE-97BF-E3B8BA229927}" srcOrd="0" destOrd="0" presId="urn:microsoft.com/office/officeart/2005/8/layout/default"/>
    <dgm:cxn modelId="{DE0AA250-9633-457D-8F4D-EB6AE721548C}" srcId="{C123B2FF-67C8-44F5-B86F-0D8925FE68BB}" destId="{B0854EC6-E090-4175-BE83-66A982BC0DE3}" srcOrd="14" destOrd="0" parTransId="{D9B4DDF4-F848-4358-8B55-9A78EEEA17A9}" sibTransId="{A135E35D-D6B3-4A29-A7C2-30AFFF8823BC}"/>
    <dgm:cxn modelId="{900EEB69-DA8F-48BA-B17D-A26B2980BA6B}" type="presOf" srcId="{6E67CCB0-CC3F-451B-AF02-D645C359F119}" destId="{3E581D8A-EA35-4D9F-9254-ED71B78E86D6}" srcOrd="0" destOrd="0" presId="urn:microsoft.com/office/officeart/2005/8/layout/default"/>
    <dgm:cxn modelId="{12BA6F58-85E1-41DD-826A-D3C088DF67DC}" srcId="{C123B2FF-67C8-44F5-B86F-0D8925FE68BB}" destId="{E7B07BFB-9154-44C5-B91E-33CE29ABA1AA}" srcOrd="6" destOrd="0" parTransId="{744C3907-95A0-46F5-80E1-9E08CDFD8BA3}" sibTransId="{31EC7DA5-A718-4280-A567-0515D8F10A61}"/>
    <dgm:cxn modelId="{4B0E420E-1224-48BC-ABD1-B9E0E5BBD007}" type="presOf" srcId="{1964F744-124D-42C4-903D-C2470E8F1F3A}" destId="{E96F39B5-CB6D-4F9F-A53B-11E30DEA0B52}" srcOrd="0" destOrd="0" presId="urn:microsoft.com/office/officeart/2005/8/layout/default"/>
    <dgm:cxn modelId="{E4879EF4-22C4-4529-BFB7-906851144A5C}" type="presOf" srcId="{D4F0FE49-C389-4848-BF8B-ED8D73CD75E8}" destId="{5C2A79DA-6E35-4DF9-BD89-6955F5E905C9}" srcOrd="0" destOrd="0" presId="urn:microsoft.com/office/officeart/2005/8/layout/default"/>
    <dgm:cxn modelId="{6A652B0F-49E0-4534-9C2D-2E299A2F4B41}" type="presOf" srcId="{EAB1E5F4-0AD1-4FA2-B6E0-C0A9E138D00A}" destId="{EEF0760F-1AA8-4747-BA83-BE1A2A7A2887}" srcOrd="0" destOrd="0" presId="urn:microsoft.com/office/officeart/2005/8/layout/default"/>
    <dgm:cxn modelId="{ECEA959C-7489-493B-8D4E-4E2FE640C008}" type="presOf" srcId="{290C699E-CCF9-4D74-8E2D-991F1A8995D8}" destId="{B1948474-EE33-462B-8E63-2823C793D204}" srcOrd="0" destOrd="0" presId="urn:microsoft.com/office/officeart/2005/8/layout/default"/>
    <dgm:cxn modelId="{189DF1D0-DEED-434A-9E0A-BFE20CF31F08}" srcId="{C123B2FF-67C8-44F5-B86F-0D8925FE68BB}" destId="{EAB1E5F4-0AD1-4FA2-B6E0-C0A9E138D00A}" srcOrd="1" destOrd="0" parTransId="{AE6CE9DB-F945-4E87-B029-7BA7E2DAC45C}" sibTransId="{4B443A9F-4BC5-4146-95BB-7B4D7FC7D976}"/>
    <dgm:cxn modelId="{498AB3A1-CD35-4E9B-BFB7-C613E1B0E106}" type="presOf" srcId="{E9580223-F174-4038-B1CC-D5076A63B1B0}" destId="{CE8CA1F1-3B36-4A28-AC6E-96F8158181B1}" srcOrd="0" destOrd="0" presId="urn:microsoft.com/office/officeart/2005/8/layout/default"/>
    <dgm:cxn modelId="{FEB0B1D7-5256-4E0F-8A10-1AFFA6176A67}" srcId="{C123B2FF-67C8-44F5-B86F-0D8925FE68BB}" destId="{1964F744-124D-42C4-903D-C2470E8F1F3A}" srcOrd="5" destOrd="0" parTransId="{6E3A0959-1A0C-4239-9433-0CFE973BE24D}" sibTransId="{07227597-B936-41D6-B196-F97B3FBF45BE}"/>
    <dgm:cxn modelId="{FEFFBB77-2F98-431C-9741-CE42E9A5BD30}" type="presOf" srcId="{82CD3D5D-ED24-4938-BBD1-D648DA95A7C0}" destId="{99BE7D59-2AB7-4172-B773-653C06921DAF}" srcOrd="0" destOrd="0" presId="urn:microsoft.com/office/officeart/2005/8/layout/default"/>
    <dgm:cxn modelId="{72981BED-747D-4802-B4CF-DAA12F395217}" type="presOf" srcId="{C123B2FF-67C8-44F5-B86F-0D8925FE68BB}" destId="{0088C1F1-C28F-475E-BED5-A22CADB75BB9}" srcOrd="0" destOrd="0" presId="urn:microsoft.com/office/officeart/2005/8/layout/default"/>
    <dgm:cxn modelId="{3A409544-C82B-4BB0-B814-EF456884E00A}" srcId="{C123B2FF-67C8-44F5-B86F-0D8925FE68BB}" destId="{A71E479A-EB65-43EE-AD59-4CD9D59723DA}" srcOrd="12" destOrd="0" parTransId="{969DEDAF-AA86-4734-A971-38488CDE512B}" sibTransId="{E39693F4-E8E2-4B6C-A32C-70D48CDAFCC5}"/>
    <dgm:cxn modelId="{9DC70456-38EB-423F-84CE-CAEEAE863520}" srcId="{C123B2FF-67C8-44F5-B86F-0D8925FE68BB}" destId="{E9580223-F174-4038-B1CC-D5076A63B1B0}" srcOrd="10" destOrd="0" parTransId="{FC6BF843-CACF-43F2-91FB-FAB11FCE0D08}" sibTransId="{117A4051-247F-47DE-A425-B609945F6F09}"/>
    <dgm:cxn modelId="{B451FDB9-508D-40DE-9DAB-963DB860B312}" srcId="{C123B2FF-67C8-44F5-B86F-0D8925FE68BB}" destId="{C2BAE728-E044-4842-AE9C-8F9B93C14A35}" srcOrd="4" destOrd="0" parTransId="{2B22FD6A-BB41-4D65-9394-B872B8BF6122}" sibTransId="{F75ABE98-0CE6-4DE2-B1A6-963F4FE7442B}"/>
    <dgm:cxn modelId="{C0EEEA31-21C3-4FBA-851A-E1A41BB17EB3}" srcId="{C123B2FF-67C8-44F5-B86F-0D8925FE68BB}" destId="{25765105-1E25-4B17-926B-C46A04E7769B}" srcOrd="13" destOrd="0" parTransId="{5797E3B2-04D1-4783-AE8C-FAD2D02E04C4}" sibTransId="{8A73F454-1B90-4141-8F74-F3981A80FA6B}"/>
    <dgm:cxn modelId="{61A1265A-A124-44DC-B232-12745C5EEC04}" type="presOf" srcId="{A71E479A-EB65-43EE-AD59-4CD9D59723DA}" destId="{F6E349FF-C106-488A-93A6-2C0F13BD7A4D}" srcOrd="0" destOrd="0" presId="urn:microsoft.com/office/officeart/2005/8/layout/default"/>
    <dgm:cxn modelId="{F52A6826-A939-47FA-B74C-DA229693742F}" type="presOf" srcId="{698D8FF2-D68F-4CC8-965C-7D4FCCC51B0E}" destId="{CCD4E932-B54D-4DCF-86F1-49C49C307E5B}" srcOrd="0" destOrd="0" presId="urn:microsoft.com/office/officeart/2005/8/layout/default"/>
    <dgm:cxn modelId="{0BFC6C65-E8D4-4C8C-8647-84F2EA542B78}" type="presOf" srcId="{6C0B9241-9244-4D58-848D-01F551BC9E94}" destId="{4CB985C1-2DDF-4E8B-9C4D-84F3DCA8F6F0}" srcOrd="0" destOrd="0" presId="urn:microsoft.com/office/officeart/2005/8/layout/default"/>
    <dgm:cxn modelId="{6D7FF342-193C-4600-8841-9467F8979E7F}" srcId="{C123B2FF-67C8-44F5-B86F-0D8925FE68BB}" destId="{698D8FF2-D68F-4CC8-965C-7D4FCCC51B0E}" srcOrd="11" destOrd="0" parTransId="{3586D1EA-1594-4AF7-9A8B-23A054BDD870}" sibTransId="{77DCFA56-0301-4469-A13A-A8BC762CA793}"/>
    <dgm:cxn modelId="{A950CCB7-ECF3-44A6-BB9B-60B506C15895}" srcId="{C123B2FF-67C8-44F5-B86F-0D8925FE68BB}" destId="{D4F0FE49-C389-4848-BF8B-ED8D73CD75E8}" srcOrd="8" destOrd="0" parTransId="{D1F75233-EE81-4539-B0D0-C3A898C8A0FD}" sibTransId="{138AA95E-F248-44C4-95A5-C682FA223A49}"/>
    <dgm:cxn modelId="{4D795FD7-4EED-40B5-9642-E2F3214005A6}" srcId="{C123B2FF-67C8-44F5-B86F-0D8925FE68BB}" destId="{82CD3D5D-ED24-4938-BBD1-D648DA95A7C0}" srcOrd="0" destOrd="0" parTransId="{59669B11-5D5E-4C59-A897-E759E7C811DC}" sibTransId="{DB90CD26-2444-48EF-9A00-23F66931FF29}"/>
    <dgm:cxn modelId="{3216E50A-9A3F-425C-8E66-9E160948A72B}" type="presOf" srcId="{B0854EC6-E090-4175-BE83-66A982BC0DE3}" destId="{9856F6F1-7159-41E0-8A6A-445EB36383FD}" srcOrd="0" destOrd="0" presId="urn:microsoft.com/office/officeart/2005/8/layout/default"/>
    <dgm:cxn modelId="{7777F96F-971B-479C-AA39-973791692D4F}" type="presOf" srcId="{C2BAE728-E044-4842-AE9C-8F9B93C14A35}" destId="{6A4EF45E-02B8-45E6-B234-62A751BFFB4D}" srcOrd="0" destOrd="0" presId="urn:microsoft.com/office/officeart/2005/8/layout/default"/>
    <dgm:cxn modelId="{271E382A-852F-40FF-83CF-EE29E353E31D}" srcId="{C123B2FF-67C8-44F5-B86F-0D8925FE68BB}" destId="{6E67CCB0-CC3F-451B-AF02-D645C359F119}" srcOrd="2" destOrd="0" parTransId="{D8025135-9380-4145-8037-0CDC2B67C40F}" sibTransId="{023FE197-94F1-4631-A8E3-3854C8DC186C}"/>
    <dgm:cxn modelId="{333E6484-DD20-4F88-B44A-57BAC21AC72E}" type="presOf" srcId="{25765105-1E25-4B17-926B-C46A04E7769B}" destId="{98F05689-63F2-40E0-A7C4-CA4DE86049F0}" srcOrd="0" destOrd="0" presId="urn:microsoft.com/office/officeart/2005/8/layout/default"/>
    <dgm:cxn modelId="{DE974173-0646-4FEF-831D-20C2A1526E95}" type="presOf" srcId="{B68ADB08-5969-49E6-8475-7BFC33D44371}" destId="{4AAE431C-C2D3-47BA-9CDF-43BD55BE2E6F}" srcOrd="0" destOrd="0" presId="urn:microsoft.com/office/officeart/2005/8/layout/default"/>
    <dgm:cxn modelId="{804084F9-AB1E-474C-97B9-BADF835980EA}" srcId="{C123B2FF-67C8-44F5-B86F-0D8925FE68BB}" destId="{290C699E-CCF9-4D74-8E2D-991F1A8995D8}" srcOrd="9" destOrd="0" parTransId="{68FE3268-6879-42FE-B07A-437D097D269F}" sibTransId="{AD975856-450C-4EB6-8481-31026D57BFB5}"/>
    <dgm:cxn modelId="{975A44F8-C9A9-4B1E-975B-BA89719D2B01}" srcId="{C123B2FF-67C8-44F5-B86F-0D8925FE68BB}" destId="{6C0B9241-9244-4D58-848D-01F551BC9E94}" srcOrd="15" destOrd="0" parTransId="{B9017C46-D4A5-4CF0-BC62-847B5A4784AD}" sibTransId="{FAEE4343-0701-4488-B8A5-44A61B096F54}"/>
    <dgm:cxn modelId="{E4C0C3F1-2996-453C-B917-2967DB59FA90}" srcId="{C123B2FF-67C8-44F5-B86F-0D8925FE68BB}" destId="{B68ADB08-5969-49E6-8475-7BFC33D44371}" srcOrd="7" destOrd="0" parTransId="{9458D9C2-5B4B-40BA-AF3C-7ECF123001E0}" sibTransId="{ADA26295-7334-4F3A-A3EE-290200CB25A0}"/>
    <dgm:cxn modelId="{5FFA3E57-F7A7-4085-B3AB-1BBF04A33F3F}" type="presOf" srcId="{E7B07BFB-9154-44C5-B91E-33CE29ABA1AA}" destId="{1DBDC1B6-4A15-4299-BFE7-CB4E887C1B2E}" srcOrd="0" destOrd="0" presId="urn:microsoft.com/office/officeart/2005/8/layout/default"/>
    <dgm:cxn modelId="{9633EE51-D704-4110-A1C0-AC5EA4075D30}" srcId="{C123B2FF-67C8-44F5-B86F-0D8925FE68BB}" destId="{C83B7617-D970-4437-B9B7-60803DEDFF62}" srcOrd="3" destOrd="0" parTransId="{3530C603-C9D1-4603-8532-F9C70805176D}" sibTransId="{D5361ECC-A6A7-492B-B218-CBE0C62927CF}"/>
    <dgm:cxn modelId="{880FC1AB-A5E3-4F12-B369-FD3E0724164D}" type="presParOf" srcId="{0088C1F1-C28F-475E-BED5-A22CADB75BB9}" destId="{99BE7D59-2AB7-4172-B773-653C06921DAF}" srcOrd="0" destOrd="0" presId="urn:microsoft.com/office/officeart/2005/8/layout/default"/>
    <dgm:cxn modelId="{31695074-DECF-4662-84D2-C2B28FA57537}" type="presParOf" srcId="{0088C1F1-C28F-475E-BED5-A22CADB75BB9}" destId="{06556959-1CFE-4E5B-8265-D40363C6EF6F}" srcOrd="1" destOrd="0" presId="urn:microsoft.com/office/officeart/2005/8/layout/default"/>
    <dgm:cxn modelId="{9505AB24-A607-47B0-A870-0F25BD68CA0A}" type="presParOf" srcId="{0088C1F1-C28F-475E-BED5-A22CADB75BB9}" destId="{EEF0760F-1AA8-4747-BA83-BE1A2A7A2887}" srcOrd="2" destOrd="0" presId="urn:microsoft.com/office/officeart/2005/8/layout/default"/>
    <dgm:cxn modelId="{16398C25-77BE-48AD-81A8-127FC52D8DFC}" type="presParOf" srcId="{0088C1F1-C28F-475E-BED5-A22CADB75BB9}" destId="{6BA2B618-68FC-4EF0-8B9F-38204845C28B}" srcOrd="3" destOrd="0" presId="urn:microsoft.com/office/officeart/2005/8/layout/default"/>
    <dgm:cxn modelId="{D98C07E0-016E-4B24-B3D2-AD546C310C81}" type="presParOf" srcId="{0088C1F1-C28F-475E-BED5-A22CADB75BB9}" destId="{3E581D8A-EA35-4D9F-9254-ED71B78E86D6}" srcOrd="4" destOrd="0" presId="urn:microsoft.com/office/officeart/2005/8/layout/default"/>
    <dgm:cxn modelId="{5F0DFEDB-473B-4E86-A2B2-99F132289574}" type="presParOf" srcId="{0088C1F1-C28F-475E-BED5-A22CADB75BB9}" destId="{2516A092-FE29-4F9B-AF5F-6272325E8B6C}" srcOrd="5" destOrd="0" presId="urn:microsoft.com/office/officeart/2005/8/layout/default"/>
    <dgm:cxn modelId="{40DC6072-ECA4-4B04-8298-8A2844E03ABB}" type="presParOf" srcId="{0088C1F1-C28F-475E-BED5-A22CADB75BB9}" destId="{A7A1A2C8-42EA-4AEE-97BF-E3B8BA229927}" srcOrd="6" destOrd="0" presId="urn:microsoft.com/office/officeart/2005/8/layout/default"/>
    <dgm:cxn modelId="{F1C30944-ABB8-4D42-AE2E-A88C47D58B49}" type="presParOf" srcId="{0088C1F1-C28F-475E-BED5-A22CADB75BB9}" destId="{299DD7DB-2725-4367-A3ED-AF7867A796C6}" srcOrd="7" destOrd="0" presId="urn:microsoft.com/office/officeart/2005/8/layout/default"/>
    <dgm:cxn modelId="{A583483A-1E7C-4684-B679-E0F7B271B26E}" type="presParOf" srcId="{0088C1F1-C28F-475E-BED5-A22CADB75BB9}" destId="{6A4EF45E-02B8-45E6-B234-62A751BFFB4D}" srcOrd="8" destOrd="0" presId="urn:microsoft.com/office/officeart/2005/8/layout/default"/>
    <dgm:cxn modelId="{CD300D10-860F-4077-AE58-FE9BE29C9020}" type="presParOf" srcId="{0088C1F1-C28F-475E-BED5-A22CADB75BB9}" destId="{48F4FDF5-49CB-4A1E-943D-60E2234A0DF2}" srcOrd="9" destOrd="0" presId="urn:microsoft.com/office/officeart/2005/8/layout/default"/>
    <dgm:cxn modelId="{4963B181-92E7-4AF9-B141-D4E8F19F5F63}" type="presParOf" srcId="{0088C1F1-C28F-475E-BED5-A22CADB75BB9}" destId="{E96F39B5-CB6D-4F9F-A53B-11E30DEA0B52}" srcOrd="10" destOrd="0" presId="urn:microsoft.com/office/officeart/2005/8/layout/default"/>
    <dgm:cxn modelId="{D09570D1-7117-48BD-BF00-F79D1EB8C0DF}" type="presParOf" srcId="{0088C1F1-C28F-475E-BED5-A22CADB75BB9}" destId="{573DCFE1-99E9-4BA8-AE0D-9B0F02031165}" srcOrd="11" destOrd="0" presId="urn:microsoft.com/office/officeart/2005/8/layout/default"/>
    <dgm:cxn modelId="{47753A90-4325-4DE2-BD25-D234892CC7B3}" type="presParOf" srcId="{0088C1F1-C28F-475E-BED5-A22CADB75BB9}" destId="{1DBDC1B6-4A15-4299-BFE7-CB4E887C1B2E}" srcOrd="12" destOrd="0" presId="urn:microsoft.com/office/officeart/2005/8/layout/default"/>
    <dgm:cxn modelId="{E3D8752E-2254-4468-9E87-97E4DBF190E5}" type="presParOf" srcId="{0088C1F1-C28F-475E-BED5-A22CADB75BB9}" destId="{3F3A5A8E-04B8-4B1A-B4F9-C8997C3E7898}" srcOrd="13" destOrd="0" presId="urn:microsoft.com/office/officeart/2005/8/layout/default"/>
    <dgm:cxn modelId="{86D17FE9-6EA8-4017-BE74-2B25AC2A9729}" type="presParOf" srcId="{0088C1F1-C28F-475E-BED5-A22CADB75BB9}" destId="{4AAE431C-C2D3-47BA-9CDF-43BD55BE2E6F}" srcOrd="14" destOrd="0" presId="urn:microsoft.com/office/officeart/2005/8/layout/default"/>
    <dgm:cxn modelId="{90D083FB-F323-4679-8AB1-20ACC0025BE0}" type="presParOf" srcId="{0088C1F1-C28F-475E-BED5-A22CADB75BB9}" destId="{E614B958-8CED-466D-B248-F96DA835F2C6}" srcOrd="15" destOrd="0" presId="urn:microsoft.com/office/officeart/2005/8/layout/default"/>
    <dgm:cxn modelId="{9053918A-95A7-43D8-A5EF-40268AD5F524}" type="presParOf" srcId="{0088C1F1-C28F-475E-BED5-A22CADB75BB9}" destId="{5C2A79DA-6E35-4DF9-BD89-6955F5E905C9}" srcOrd="16" destOrd="0" presId="urn:microsoft.com/office/officeart/2005/8/layout/default"/>
    <dgm:cxn modelId="{3A904C80-B6F2-413B-8521-F1BD7B2830AB}" type="presParOf" srcId="{0088C1F1-C28F-475E-BED5-A22CADB75BB9}" destId="{F0DAD5C5-B00D-47C9-B201-66CBA3C6B4C0}" srcOrd="17" destOrd="0" presId="urn:microsoft.com/office/officeart/2005/8/layout/default"/>
    <dgm:cxn modelId="{922306CA-FBF4-4155-9A65-AD14C209CD62}" type="presParOf" srcId="{0088C1F1-C28F-475E-BED5-A22CADB75BB9}" destId="{B1948474-EE33-462B-8E63-2823C793D204}" srcOrd="18" destOrd="0" presId="urn:microsoft.com/office/officeart/2005/8/layout/default"/>
    <dgm:cxn modelId="{E73A39A9-716E-4802-9365-5B780993D602}" type="presParOf" srcId="{0088C1F1-C28F-475E-BED5-A22CADB75BB9}" destId="{7372CE0B-7144-41C2-8CF7-E78FE6CD4907}" srcOrd="19" destOrd="0" presId="urn:microsoft.com/office/officeart/2005/8/layout/default"/>
    <dgm:cxn modelId="{BE464646-A806-442F-9D1E-6A3115F80395}" type="presParOf" srcId="{0088C1F1-C28F-475E-BED5-A22CADB75BB9}" destId="{CE8CA1F1-3B36-4A28-AC6E-96F8158181B1}" srcOrd="20" destOrd="0" presId="urn:microsoft.com/office/officeart/2005/8/layout/default"/>
    <dgm:cxn modelId="{4D65AE2E-114C-478A-BB02-8A1ACD3B629D}" type="presParOf" srcId="{0088C1F1-C28F-475E-BED5-A22CADB75BB9}" destId="{C3C003A3-9803-4F8F-8197-A724B1B21128}" srcOrd="21" destOrd="0" presId="urn:microsoft.com/office/officeart/2005/8/layout/default"/>
    <dgm:cxn modelId="{DB760617-5C7E-415B-B37F-57D95FFCABED}" type="presParOf" srcId="{0088C1F1-C28F-475E-BED5-A22CADB75BB9}" destId="{CCD4E932-B54D-4DCF-86F1-49C49C307E5B}" srcOrd="22" destOrd="0" presId="urn:microsoft.com/office/officeart/2005/8/layout/default"/>
    <dgm:cxn modelId="{12635D73-A324-4052-B7E3-8D4FD2B923C0}" type="presParOf" srcId="{0088C1F1-C28F-475E-BED5-A22CADB75BB9}" destId="{4CF30C7B-01DB-4151-AD8A-07F7D0EE7BF0}" srcOrd="23" destOrd="0" presId="urn:microsoft.com/office/officeart/2005/8/layout/default"/>
    <dgm:cxn modelId="{F648E56C-AE3B-4BE4-A0A3-C903EE3D4BC6}" type="presParOf" srcId="{0088C1F1-C28F-475E-BED5-A22CADB75BB9}" destId="{F6E349FF-C106-488A-93A6-2C0F13BD7A4D}" srcOrd="24" destOrd="0" presId="urn:microsoft.com/office/officeart/2005/8/layout/default"/>
    <dgm:cxn modelId="{1064371B-5C2D-4299-BFD9-FBE642DBF81A}" type="presParOf" srcId="{0088C1F1-C28F-475E-BED5-A22CADB75BB9}" destId="{58949013-B8B7-4EE1-8C6B-98ED77D05214}" srcOrd="25" destOrd="0" presId="urn:microsoft.com/office/officeart/2005/8/layout/default"/>
    <dgm:cxn modelId="{B825D8ED-E7DA-462B-AE5E-E56103D2300C}" type="presParOf" srcId="{0088C1F1-C28F-475E-BED5-A22CADB75BB9}" destId="{98F05689-63F2-40E0-A7C4-CA4DE86049F0}" srcOrd="26" destOrd="0" presId="urn:microsoft.com/office/officeart/2005/8/layout/default"/>
    <dgm:cxn modelId="{10B9BBD7-B3E7-44CB-8862-5F0241231D20}" type="presParOf" srcId="{0088C1F1-C28F-475E-BED5-A22CADB75BB9}" destId="{9B3D05AC-1105-4E31-B2A2-6A49C3134E02}" srcOrd="27" destOrd="0" presId="urn:microsoft.com/office/officeart/2005/8/layout/default"/>
    <dgm:cxn modelId="{C2EF1CF2-18B3-4B5B-B68A-AFA2606E001C}" type="presParOf" srcId="{0088C1F1-C28F-475E-BED5-A22CADB75BB9}" destId="{9856F6F1-7159-41E0-8A6A-445EB36383FD}" srcOrd="28" destOrd="0" presId="urn:microsoft.com/office/officeart/2005/8/layout/default"/>
    <dgm:cxn modelId="{7E60B3B8-9F98-4850-9A6B-D3CC4BB93186}" type="presParOf" srcId="{0088C1F1-C28F-475E-BED5-A22CADB75BB9}" destId="{99791CA6-9F56-4A6F-8263-FAEA44545846}" srcOrd="29" destOrd="0" presId="urn:microsoft.com/office/officeart/2005/8/layout/default"/>
    <dgm:cxn modelId="{7B84B37F-1617-459F-9F9D-AF7D69BE3892}" type="presParOf" srcId="{0088C1F1-C28F-475E-BED5-A22CADB75BB9}" destId="{4CB985C1-2DDF-4E8B-9C4D-84F3DCA8F6F0}"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123B2FF-67C8-44F5-B86F-0D8925FE68BB}"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82CD3D5D-ED24-4938-BBD1-D648DA95A7C0}">
      <dgm:prSet/>
      <dgm:spPr/>
      <dgm:t>
        <a:bodyPr/>
        <a:lstStyle/>
        <a:p>
          <a:r>
            <a:rPr lang="en-GB" dirty="0" err="1"/>
            <a:t>Vincible</a:t>
          </a:r>
          <a:endParaRPr lang="en-GB" dirty="0"/>
        </a:p>
      </dgm:t>
    </dgm:pt>
    <dgm:pt modelId="{59669B11-5D5E-4C59-A897-E759E7C811DC}" type="parTrans" cxnId="{4D795FD7-4EED-40B5-9642-E2F3214005A6}">
      <dgm:prSet/>
      <dgm:spPr/>
      <dgm:t>
        <a:bodyPr/>
        <a:lstStyle/>
        <a:p>
          <a:endParaRPr lang="en-GB"/>
        </a:p>
      </dgm:t>
    </dgm:pt>
    <dgm:pt modelId="{DB90CD26-2444-48EF-9A00-23F66931FF29}" type="sibTrans" cxnId="{4D795FD7-4EED-40B5-9642-E2F3214005A6}">
      <dgm:prSet/>
      <dgm:spPr/>
      <dgm:t>
        <a:bodyPr/>
        <a:lstStyle/>
        <a:p>
          <a:endParaRPr lang="en-GB"/>
        </a:p>
      </dgm:t>
    </dgm:pt>
    <dgm:pt modelId="{46FA4D1E-87A3-49B2-8EFC-14675BC4E89A}">
      <dgm:prSet/>
      <dgm:spPr/>
      <dgm:t>
        <a:bodyPr/>
        <a:lstStyle/>
        <a:p>
          <a:r>
            <a:rPr lang="en-GB" dirty="0"/>
            <a:t>Invincible</a:t>
          </a:r>
        </a:p>
      </dgm:t>
    </dgm:pt>
    <dgm:pt modelId="{CF5F6DA5-C3BE-446A-84B5-03A2E41C590B}" type="parTrans" cxnId="{4946BCC3-B9ED-4EF4-8DB3-3F66B92E3794}">
      <dgm:prSet/>
      <dgm:spPr/>
      <dgm:t>
        <a:bodyPr/>
        <a:lstStyle/>
        <a:p>
          <a:endParaRPr lang="en-GB"/>
        </a:p>
      </dgm:t>
    </dgm:pt>
    <dgm:pt modelId="{9F08F71A-788A-4ADE-A819-A9E326EED191}" type="sibTrans" cxnId="{4946BCC3-B9ED-4EF4-8DB3-3F66B92E3794}">
      <dgm:prSet/>
      <dgm:spPr/>
      <dgm:t>
        <a:bodyPr/>
        <a:lstStyle/>
        <a:p>
          <a:endParaRPr lang="en-GB"/>
        </a:p>
      </dgm:t>
    </dgm:pt>
    <dgm:pt modelId="{BC4084B6-D268-4183-984F-7AE000314D45}">
      <dgm:prSet/>
      <dgm:spPr/>
      <dgm:t>
        <a:bodyPr/>
        <a:lstStyle/>
        <a:p>
          <a:r>
            <a:rPr lang="en-GB" dirty="0"/>
            <a:t>Ego</a:t>
          </a:r>
        </a:p>
      </dgm:t>
    </dgm:pt>
    <dgm:pt modelId="{5228782E-1058-49BC-A686-AFDF3AE46E6A}" type="parTrans" cxnId="{BCFD65DC-4C12-4773-BBA5-89AD304DEFB7}">
      <dgm:prSet/>
      <dgm:spPr/>
      <dgm:t>
        <a:bodyPr/>
        <a:lstStyle/>
        <a:p>
          <a:endParaRPr lang="en-GB"/>
        </a:p>
      </dgm:t>
    </dgm:pt>
    <dgm:pt modelId="{20F1604C-3EAB-4787-8F3F-FAD37EDDFD50}" type="sibTrans" cxnId="{BCFD65DC-4C12-4773-BBA5-89AD304DEFB7}">
      <dgm:prSet/>
      <dgm:spPr/>
      <dgm:t>
        <a:bodyPr/>
        <a:lstStyle/>
        <a:p>
          <a:endParaRPr lang="en-GB"/>
        </a:p>
      </dgm:t>
    </dgm:pt>
    <dgm:pt modelId="{EFE70AEB-B037-4E85-94E2-B74D3BF806E0}">
      <dgm:prSet/>
      <dgm:spPr/>
      <dgm:t>
        <a:bodyPr/>
        <a:lstStyle/>
        <a:p>
          <a:r>
            <a:rPr lang="en-GB" dirty="0" err="1"/>
            <a:t>Conscientia</a:t>
          </a:r>
          <a:endParaRPr lang="en-GB" dirty="0"/>
        </a:p>
      </dgm:t>
    </dgm:pt>
    <dgm:pt modelId="{5284DD04-F7BB-44DD-A53D-6FBEE492E4FC}" type="parTrans" cxnId="{BFADF8E2-9767-4995-A830-E9661EE32166}">
      <dgm:prSet/>
      <dgm:spPr/>
      <dgm:t>
        <a:bodyPr/>
        <a:lstStyle/>
        <a:p>
          <a:endParaRPr lang="en-GB"/>
        </a:p>
      </dgm:t>
    </dgm:pt>
    <dgm:pt modelId="{3C493869-817A-41B1-BDB9-7C0FDD2E7408}" type="sibTrans" cxnId="{BFADF8E2-9767-4995-A830-E9661EE32166}">
      <dgm:prSet/>
      <dgm:spPr/>
      <dgm:t>
        <a:bodyPr/>
        <a:lstStyle/>
        <a:p>
          <a:endParaRPr lang="en-GB"/>
        </a:p>
      </dgm:t>
    </dgm:pt>
    <dgm:pt modelId="{01DF1081-477D-4896-B974-259C777828D2}">
      <dgm:prSet/>
      <dgm:spPr/>
      <dgm:t>
        <a:bodyPr/>
        <a:lstStyle/>
        <a:p>
          <a:r>
            <a:rPr lang="en-GB" dirty="0"/>
            <a:t>Superego</a:t>
          </a:r>
        </a:p>
      </dgm:t>
    </dgm:pt>
    <dgm:pt modelId="{7B41804C-E488-4908-9EF7-68CE2DF2325F}" type="parTrans" cxnId="{C4EB83DA-7F87-44B2-86D5-390A3214837C}">
      <dgm:prSet/>
      <dgm:spPr/>
      <dgm:t>
        <a:bodyPr/>
        <a:lstStyle/>
        <a:p>
          <a:endParaRPr lang="en-GB"/>
        </a:p>
      </dgm:t>
    </dgm:pt>
    <dgm:pt modelId="{95AC944E-AA80-423A-90E8-A42AFD3EC251}" type="sibTrans" cxnId="{C4EB83DA-7F87-44B2-86D5-390A3214837C}">
      <dgm:prSet/>
      <dgm:spPr/>
      <dgm:t>
        <a:bodyPr/>
        <a:lstStyle/>
        <a:p>
          <a:endParaRPr lang="en-GB"/>
        </a:p>
      </dgm:t>
    </dgm:pt>
    <dgm:pt modelId="{8DA825AF-0267-421C-A2BD-39786722358A}">
      <dgm:prSet/>
      <dgm:spPr/>
      <dgm:t>
        <a:bodyPr/>
        <a:lstStyle/>
        <a:p>
          <a:r>
            <a:rPr lang="en-GB" dirty="0"/>
            <a:t>Id</a:t>
          </a:r>
        </a:p>
      </dgm:t>
    </dgm:pt>
    <dgm:pt modelId="{B744830B-8EA1-4548-82C3-8C21DA57D764}" type="parTrans" cxnId="{04D602DA-F447-4FD4-9D88-2906C95DEA52}">
      <dgm:prSet/>
      <dgm:spPr/>
      <dgm:t>
        <a:bodyPr/>
        <a:lstStyle/>
        <a:p>
          <a:endParaRPr lang="en-GB"/>
        </a:p>
      </dgm:t>
    </dgm:pt>
    <dgm:pt modelId="{D3C6EB11-397C-4632-A61F-0B6D9430A04F}" type="sibTrans" cxnId="{04D602DA-F447-4FD4-9D88-2906C95DEA52}">
      <dgm:prSet/>
      <dgm:spPr/>
      <dgm:t>
        <a:bodyPr/>
        <a:lstStyle/>
        <a:p>
          <a:endParaRPr lang="en-GB"/>
        </a:p>
      </dgm:t>
    </dgm:pt>
    <dgm:pt modelId="{7D8D9188-E528-4F0E-B3ED-C022FD0F1188}">
      <dgm:prSet/>
      <dgm:spPr/>
      <dgm:t>
        <a:bodyPr/>
        <a:lstStyle/>
        <a:p>
          <a:r>
            <a:rPr lang="en-GB" dirty="0"/>
            <a:t>Synderesis</a:t>
          </a:r>
        </a:p>
      </dgm:t>
    </dgm:pt>
    <dgm:pt modelId="{F7B04C65-67CB-4DD6-A55F-DCF22C49CF9D}" type="parTrans" cxnId="{F25A062C-E60E-4D61-B5F3-14EBA239A97D}">
      <dgm:prSet/>
      <dgm:spPr/>
      <dgm:t>
        <a:bodyPr/>
        <a:lstStyle/>
        <a:p>
          <a:endParaRPr lang="en-GB"/>
        </a:p>
      </dgm:t>
    </dgm:pt>
    <dgm:pt modelId="{FB7B1BA7-2337-4568-B5E9-5563B7F7B565}" type="sibTrans" cxnId="{F25A062C-E60E-4D61-B5F3-14EBA239A97D}">
      <dgm:prSet/>
      <dgm:spPr/>
      <dgm:t>
        <a:bodyPr/>
        <a:lstStyle/>
        <a:p>
          <a:endParaRPr lang="en-GB"/>
        </a:p>
      </dgm:t>
    </dgm:pt>
    <dgm:pt modelId="{01861BED-9307-404B-B10D-004BAE57A3FC}">
      <dgm:prSet/>
      <dgm:spPr/>
      <dgm:t>
        <a:bodyPr/>
        <a:lstStyle/>
        <a:p>
          <a:r>
            <a:rPr lang="en-GB" dirty="0"/>
            <a:t>Ratio</a:t>
          </a:r>
        </a:p>
      </dgm:t>
    </dgm:pt>
    <dgm:pt modelId="{03027C2D-3FB5-4658-B964-3C79862C46C2}" type="parTrans" cxnId="{C35F5D66-5C2F-43A7-960E-E21D8CCA019A}">
      <dgm:prSet/>
      <dgm:spPr/>
      <dgm:t>
        <a:bodyPr/>
        <a:lstStyle/>
        <a:p>
          <a:endParaRPr lang="en-GB"/>
        </a:p>
      </dgm:t>
    </dgm:pt>
    <dgm:pt modelId="{BE0D5170-34E1-4AD4-B39C-FB47AAA4DF62}" type="sibTrans" cxnId="{C35F5D66-5C2F-43A7-960E-E21D8CCA019A}">
      <dgm:prSet/>
      <dgm:spPr/>
      <dgm:t>
        <a:bodyPr/>
        <a:lstStyle/>
        <a:p>
          <a:endParaRPr lang="en-GB"/>
        </a:p>
      </dgm:t>
    </dgm:pt>
    <dgm:pt modelId="{5C1B603A-635A-4897-8479-9699C4A20A54}">
      <dgm:prSet/>
      <dgm:spPr/>
      <dgm:t>
        <a:bodyPr/>
        <a:lstStyle/>
        <a:p>
          <a:r>
            <a:rPr lang="en-GB" dirty="0"/>
            <a:t>Aquinas</a:t>
          </a:r>
        </a:p>
      </dgm:t>
    </dgm:pt>
    <dgm:pt modelId="{1E07691C-F85D-453B-AE02-1D299BD35CC4}" type="parTrans" cxnId="{1716C5A7-397F-45D5-B2C8-325B9D289A61}">
      <dgm:prSet/>
      <dgm:spPr/>
      <dgm:t>
        <a:bodyPr/>
        <a:lstStyle/>
        <a:p>
          <a:endParaRPr lang="en-GB"/>
        </a:p>
      </dgm:t>
    </dgm:pt>
    <dgm:pt modelId="{C12D0644-543F-4BD0-8427-6FA42FF815FC}" type="sibTrans" cxnId="{1716C5A7-397F-45D5-B2C8-325B9D289A61}">
      <dgm:prSet/>
      <dgm:spPr/>
      <dgm:t>
        <a:bodyPr/>
        <a:lstStyle/>
        <a:p>
          <a:endParaRPr lang="en-GB"/>
        </a:p>
      </dgm:t>
    </dgm:pt>
    <dgm:pt modelId="{1FFA4065-868D-4478-9BC0-652B883E171C}">
      <dgm:prSet/>
      <dgm:spPr/>
      <dgm:t>
        <a:bodyPr/>
        <a:lstStyle/>
        <a:p>
          <a:r>
            <a:rPr lang="en-GB" dirty="0"/>
            <a:t>Freud</a:t>
          </a:r>
        </a:p>
      </dgm:t>
    </dgm:pt>
    <dgm:pt modelId="{5E55D2DA-16AA-402C-A9A8-918B66EDE77E}" type="parTrans" cxnId="{3B436965-DA88-4BBB-9476-F1D7D992D149}">
      <dgm:prSet/>
      <dgm:spPr/>
      <dgm:t>
        <a:bodyPr/>
        <a:lstStyle/>
        <a:p>
          <a:endParaRPr lang="en-GB"/>
        </a:p>
      </dgm:t>
    </dgm:pt>
    <dgm:pt modelId="{692A7675-FAB4-4ABF-BE4A-EC94F57ED76E}" type="sibTrans" cxnId="{3B436965-DA88-4BBB-9476-F1D7D992D149}">
      <dgm:prSet/>
      <dgm:spPr/>
      <dgm:t>
        <a:bodyPr/>
        <a:lstStyle/>
        <a:p>
          <a:endParaRPr lang="en-GB"/>
        </a:p>
      </dgm:t>
    </dgm:pt>
    <dgm:pt modelId="{54D00138-D86A-409E-A983-3E4B08B7B34F}">
      <dgm:prSet/>
      <dgm:spPr/>
      <dgm:t>
        <a:bodyPr/>
        <a:lstStyle/>
        <a:p>
          <a:r>
            <a:rPr lang="en-GB" dirty="0"/>
            <a:t>Voice of God</a:t>
          </a:r>
        </a:p>
      </dgm:t>
    </dgm:pt>
    <dgm:pt modelId="{4C071B58-8E11-4F1B-A0B7-3A040CA5D36F}" type="parTrans" cxnId="{0EEF47C5-9C72-4517-97AA-241A80466A15}">
      <dgm:prSet/>
      <dgm:spPr/>
      <dgm:t>
        <a:bodyPr/>
        <a:lstStyle/>
        <a:p>
          <a:endParaRPr lang="en-GB"/>
        </a:p>
      </dgm:t>
    </dgm:pt>
    <dgm:pt modelId="{C27D9B30-482E-4138-96D9-35710F8BE365}" type="sibTrans" cxnId="{0EEF47C5-9C72-4517-97AA-241A80466A15}">
      <dgm:prSet/>
      <dgm:spPr/>
      <dgm:t>
        <a:bodyPr/>
        <a:lstStyle/>
        <a:p>
          <a:endParaRPr lang="en-GB"/>
        </a:p>
      </dgm:t>
    </dgm:pt>
    <dgm:pt modelId="{53AA0643-595B-4B6C-9F18-5C191F5B7887}">
      <dgm:prSet/>
      <dgm:spPr/>
      <dgm:t>
        <a:bodyPr/>
        <a:lstStyle/>
        <a:p>
          <a:r>
            <a:rPr lang="en-GB" dirty="0"/>
            <a:t>Augustine</a:t>
          </a:r>
        </a:p>
      </dgm:t>
    </dgm:pt>
    <dgm:pt modelId="{CD2899D2-072D-4A32-AEBF-83FD8498CC15}" type="parTrans" cxnId="{522EC68A-7B69-4FFC-9BAB-58463E4F312F}">
      <dgm:prSet/>
      <dgm:spPr/>
      <dgm:t>
        <a:bodyPr/>
        <a:lstStyle/>
        <a:p>
          <a:endParaRPr lang="en-GB"/>
        </a:p>
      </dgm:t>
    </dgm:pt>
    <dgm:pt modelId="{19E60E9B-38CF-49AF-8847-DAABAF989135}" type="sibTrans" cxnId="{522EC68A-7B69-4FFC-9BAB-58463E4F312F}">
      <dgm:prSet/>
      <dgm:spPr/>
      <dgm:t>
        <a:bodyPr/>
        <a:lstStyle/>
        <a:p>
          <a:endParaRPr lang="en-GB"/>
        </a:p>
      </dgm:t>
    </dgm:pt>
    <dgm:pt modelId="{8FBFA72D-7267-42FC-BE04-F29E90423606}">
      <dgm:prSet/>
      <dgm:spPr/>
      <dgm:t>
        <a:bodyPr/>
        <a:lstStyle/>
        <a:p>
          <a:r>
            <a:rPr lang="en-GB" dirty="0"/>
            <a:t>Primacy of Conscience</a:t>
          </a:r>
        </a:p>
      </dgm:t>
    </dgm:pt>
    <dgm:pt modelId="{898CE743-1596-4031-B810-A6AA2E2B98C7}" type="parTrans" cxnId="{1C5D280F-E9B6-4D5D-B5A9-F21809A4F131}">
      <dgm:prSet/>
      <dgm:spPr/>
      <dgm:t>
        <a:bodyPr/>
        <a:lstStyle/>
        <a:p>
          <a:endParaRPr lang="en-GB"/>
        </a:p>
      </dgm:t>
    </dgm:pt>
    <dgm:pt modelId="{589F9DA1-BB4E-4C72-A157-33E465DA4BD0}" type="sibTrans" cxnId="{1C5D280F-E9B6-4D5D-B5A9-F21809A4F131}">
      <dgm:prSet/>
      <dgm:spPr/>
      <dgm:t>
        <a:bodyPr/>
        <a:lstStyle/>
        <a:p>
          <a:endParaRPr lang="en-GB"/>
        </a:p>
      </dgm:t>
    </dgm:pt>
    <dgm:pt modelId="{739212DE-DC5A-46D0-A49A-7926B0BD3951}">
      <dgm:prSet/>
      <dgm:spPr/>
      <dgm:t>
        <a:bodyPr/>
        <a:lstStyle/>
        <a:p>
          <a:r>
            <a:rPr lang="en-GB" dirty="0"/>
            <a:t>Prudence</a:t>
          </a:r>
        </a:p>
      </dgm:t>
    </dgm:pt>
    <dgm:pt modelId="{73C0684B-4119-4EE5-871D-AF57CF606D2C}" type="parTrans" cxnId="{2DD6C697-B379-4AC2-AF2C-98447A55C9C9}">
      <dgm:prSet/>
      <dgm:spPr/>
      <dgm:t>
        <a:bodyPr/>
        <a:lstStyle/>
        <a:p>
          <a:endParaRPr lang="en-GB"/>
        </a:p>
      </dgm:t>
    </dgm:pt>
    <dgm:pt modelId="{AB288F7C-545E-48DE-BA73-6C932CCF30E9}" type="sibTrans" cxnId="{2DD6C697-B379-4AC2-AF2C-98447A55C9C9}">
      <dgm:prSet/>
      <dgm:spPr/>
      <dgm:t>
        <a:bodyPr/>
        <a:lstStyle/>
        <a:p>
          <a:endParaRPr lang="en-GB"/>
        </a:p>
      </dgm:t>
    </dgm:pt>
    <dgm:pt modelId="{A362618F-46E7-4B51-A117-CB6114FDB825}">
      <dgm:prSet/>
      <dgm:spPr/>
      <dgm:t>
        <a:bodyPr/>
        <a:lstStyle/>
        <a:p>
          <a:r>
            <a:rPr lang="en-GB" dirty="0"/>
            <a:t>Albert the Great</a:t>
          </a:r>
        </a:p>
      </dgm:t>
    </dgm:pt>
    <dgm:pt modelId="{0C0E185F-C42A-4DA0-B1CC-6135DF225BFA}" type="parTrans" cxnId="{B8F4CABE-EE5D-4555-835F-603521B66A0D}">
      <dgm:prSet/>
      <dgm:spPr/>
      <dgm:t>
        <a:bodyPr/>
        <a:lstStyle/>
        <a:p>
          <a:endParaRPr lang="en-GB"/>
        </a:p>
      </dgm:t>
    </dgm:pt>
    <dgm:pt modelId="{7E1E8C81-6DC5-4C9E-A08B-827AB16A343F}" type="sibTrans" cxnId="{B8F4CABE-EE5D-4555-835F-603521B66A0D}">
      <dgm:prSet/>
      <dgm:spPr/>
      <dgm:t>
        <a:bodyPr/>
        <a:lstStyle/>
        <a:p>
          <a:endParaRPr lang="en-GB"/>
        </a:p>
      </dgm:t>
    </dgm:pt>
    <dgm:pt modelId="{1F10C6AA-D73B-401A-8497-FE7F055B9850}">
      <dgm:prSet/>
      <dgm:spPr/>
      <dgm:t>
        <a:bodyPr/>
        <a:lstStyle/>
        <a:p>
          <a:r>
            <a:rPr lang="en-GB" dirty="0"/>
            <a:t>Newman</a:t>
          </a:r>
        </a:p>
      </dgm:t>
    </dgm:pt>
    <dgm:pt modelId="{4CE1C33C-5044-435B-80C7-1EA015392095}" type="parTrans" cxnId="{998AB08D-2151-44F3-9E45-799B96791152}">
      <dgm:prSet/>
      <dgm:spPr/>
      <dgm:t>
        <a:bodyPr/>
        <a:lstStyle/>
        <a:p>
          <a:endParaRPr lang="en-GB"/>
        </a:p>
      </dgm:t>
    </dgm:pt>
    <dgm:pt modelId="{28FB03D9-0072-46EB-92C2-4863253ED3E7}" type="sibTrans" cxnId="{998AB08D-2151-44F3-9E45-799B96791152}">
      <dgm:prSet/>
      <dgm:spPr/>
      <dgm:t>
        <a:bodyPr/>
        <a:lstStyle/>
        <a:p>
          <a:endParaRPr lang="en-GB"/>
        </a:p>
      </dgm:t>
    </dgm:pt>
    <dgm:pt modelId="{0088C1F1-C28F-475E-BED5-A22CADB75BB9}" type="pres">
      <dgm:prSet presAssocID="{C123B2FF-67C8-44F5-B86F-0D8925FE68BB}" presName="diagram" presStyleCnt="0">
        <dgm:presLayoutVars>
          <dgm:dir/>
          <dgm:resizeHandles val="exact"/>
        </dgm:presLayoutVars>
      </dgm:prSet>
      <dgm:spPr/>
      <dgm:t>
        <a:bodyPr/>
        <a:lstStyle/>
        <a:p>
          <a:endParaRPr lang="en-US"/>
        </a:p>
      </dgm:t>
    </dgm:pt>
    <dgm:pt modelId="{99BE7D59-2AB7-4172-B773-653C06921DAF}" type="pres">
      <dgm:prSet presAssocID="{82CD3D5D-ED24-4938-BBD1-D648DA95A7C0}" presName="node" presStyleLbl="node1" presStyleIdx="0" presStyleCnt="16">
        <dgm:presLayoutVars>
          <dgm:bulletEnabled val="1"/>
        </dgm:presLayoutVars>
      </dgm:prSet>
      <dgm:spPr/>
      <dgm:t>
        <a:bodyPr/>
        <a:lstStyle/>
        <a:p>
          <a:endParaRPr lang="en-US"/>
        </a:p>
      </dgm:t>
    </dgm:pt>
    <dgm:pt modelId="{8490632E-9C98-4F01-9C68-FD8F7068CED3}" type="pres">
      <dgm:prSet presAssocID="{DB90CD26-2444-48EF-9A00-23F66931FF29}" presName="sibTrans" presStyleCnt="0"/>
      <dgm:spPr/>
      <dgm:t>
        <a:bodyPr/>
        <a:lstStyle/>
        <a:p>
          <a:endParaRPr lang="en-US"/>
        </a:p>
      </dgm:t>
    </dgm:pt>
    <dgm:pt modelId="{CF8D1C27-88E5-4648-BC6A-1323270EF08A}" type="pres">
      <dgm:prSet presAssocID="{46FA4D1E-87A3-49B2-8EFC-14675BC4E89A}" presName="node" presStyleLbl="node1" presStyleIdx="1" presStyleCnt="16">
        <dgm:presLayoutVars>
          <dgm:bulletEnabled val="1"/>
        </dgm:presLayoutVars>
      </dgm:prSet>
      <dgm:spPr/>
      <dgm:t>
        <a:bodyPr/>
        <a:lstStyle/>
        <a:p>
          <a:endParaRPr lang="en-US"/>
        </a:p>
      </dgm:t>
    </dgm:pt>
    <dgm:pt modelId="{9027CADF-D483-4419-BDE2-90FC5999DFCC}" type="pres">
      <dgm:prSet presAssocID="{9F08F71A-788A-4ADE-A819-A9E326EED191}" presName="sibTrans" presStyleCnt="0"/>
      <dgm:spPr/>
      <dgm:t>
        <a:bodyPr/>
        <a:lstStyle/>
        <a:p>
          <a:endParaRPr lang="en-US"/>
        </a:p>
      </dgm:t>
    </dgm:pt>
    <dgm:pt modelId="{7C2B9674-652F-4B80-8431-60A5827C3202}" type="pres">
      <dgm:prSet presAssocID="{BC4084B6-D268-4183-984F-7AE000314D45}" presName="node" presStyleLbl="node1" presStyleIdx="2" presStyleCnt="16">
        <dgm:presLayoutVars>
          <dgm:bulletEnabled val="1"/>
        </dgm:presLayoutVars>
      </dgm:prSet>
      <dgm:spPr/>
      <dgm:t>
        <a:bodyPr/>
        <a:lstStyle/>
        <a:p>
          <a:endParaRPr lang="en-US"/>
        </a:p>
      </dgm:t>
    </dgm:pt>
    <dgm:pt modelId="{6AD86A1B-2AB8-41E5-A951-E864C510817E}" type="pres">
      <dgm:prSet presAssocID="{20F1604C-3EAB-4787-8F3F-FAD37EDDFD50}" presName="sibTrans" presStyleCnt="0"/>
      <dgm:spPr/>
      <dgm:t>
        <a:bodyPr/>
        <a:lstStyle/>
        <a:p>
          <a:endParaRPr lang="en-US"/>
        </a:p>
      </dgm:t>
    </dgm:pt>
    <dgm:pt modelId="{113A3641-F93A-41EE-8F8A-6AA735607A3F}" type="pres">
      <dgm:prSet presAssocID="{EFE70AEB-B037-4E85-94E2-B74D3BF806E0}" presName="node" presStyleLbl="node1" presStyleIdx="3" presStyleCnt="16">
        <dgm:presLayoutVars>
          <dgm:bulletEnabled val="1"/>
        </dgm:presLayoutVars>
      </dgm:prSet>
      <dgm:spPr/>
      <dgm:t>
        <a:bodyPr/>
        <a:lstStyle/>
        <a:p>
          <a:endParaRPr lang="en-US"/>
        </a:p>
      </dgm:t>
    </dgm:pt>
    <dgm:pt modelId="{C7B20535-D30C-47F2-A143-7E0B501A643F}" type="pres">
      <dgm:prSet presAssocID="{3C493869-817A-41B1-BDB9-7C0FDD2E7408}" presName="sibTrans" presStyleCnt="0"/>
      <dgm:spPr/>
      <dgm:t>
        <a:bodyPr/>
        <a:lstStyle/>
        <a:p>
          <a:endParaRPr lang="en-US"/>
        </a:p>
      </dgm:t>
    </dgm:pt>
    <dgm:pt modelId="{A66E2543-A3D5-44CF-A69D-3E4BBDA575F4}" type="pres">
      <dgm:prSet presAssocID="{01DF1081-477D-4896-B974-259C777828D2}" presName="node" presStyleLbl="node1" presStyleIdx="4" presStyleCnt="16">
        <dgm:presLayoutVars>
          <dgm:bulletEnabled val="1"/>
        </dgm:presLayoutVars>
      </dgm:prSet>
      <dgm:spPr/>
      <dgm:t>
        <a:bodyPr/>
        <a:lstStyle/>
        <a:p>
          <a:endParaRPr lang="en-US"/>
        </a:p>
      </dgm:t>
    </dgm:pt>
    <dgm:pt modelId="{3B3207E9-6B9F-4997-B729-B5D757EBD0EC}" type="pres">
      <dgm:prSet presAssocID="{95AC944E-AA80-423A-90E8-A42AFD3EC251}" presName="sibTrans" presStyleCnt="0"/>
      <dgm:spPr/>
      <dgm:t>
        <a:bodyPr/>
        <a:lstStyle/>
        <a:p>
          <a:endParaRPr lang="en-US"/>
        </a:p>
      </dgm:t>
    </dgm:pt>
    <dgm:pt modelId="{C7022DA2-1A73-4A55-BEE9-483E59BF070F}" type="pres">
      <dgm:prSet presAssocID="{8DA825AF-0267-421C-A2BD-39786722358A}" presName="node" presStyleLbl="node1" presStyleIdx="5" presStyleCnt="16">
        <dgm:presLayoutVars>
          <dgm:bulletEnabled val="1"/>
        </dgm:presLayoutVars>
      </dgm:prSet>
      <dgm:spPr/>
      <dgm:t>
        <a:bodyPr/>
        <a:lstStyle/>
        <a:p>
          <a:endParaRPr lang="en-US"/>
        </a:p>
      </dgm:t>
    </dgm:pt>
    <dgm:pt modelId="{16776399-52EE-4E78-A50B-656EDD151E5B}" type="pres">
      <dgm:prSet presAssocID="{D3C6EB11-397C-4632-A61F-0B6D9430A04F}" presName="sibTrans" presStyleCnt="0"/>
      <dgm:spPr/>
      <dgm:t>
        <a:bodyPr/>
        <a:lstStyle/>
        <a:p>
          <a:endParaRPr lang="en-US"/>
        </a:p>
      </dgm:t>
    </dgm:pt>
    <dgm:pt modelId="{FB12F577-AB22-430A-91A7-B96F73D9B4CE}" type="pres">
      <dgm:prSet presAssocID="{7D8D9188-E528-4F0E-B3ED-C022FD0F1188}" presName="node" presStyleLbl="node1" presStyleIdx="6" presStyleCnt="16">
        <dgm:presLayoutVars>
          <dgm:bulletEnabled val="1"/>
        </dgm:presLayoutVars>
      </dgm:prSet>
      <dgm:spPr/>
      <dgm:t>
        <a:bodyPr/>
        <a:lstStyle/>
        <a:p>
          <a:endParaRPr lang="en-US"/>
        </a:p>
      </dgm:t>
    </dgm:pt>
    <dgm:pt modelId="{8E23D179-FB34-421C-A234-AA5984847993}" type="pres">
      <dgm:prSet presAssocID="{FB7B1BA7-2337-4568-B5E9-5563B7F7B565}" presName="sibTrans" presStyleCnt="0"/>
      <dgm:spPr/>
      <dgm:t>
        <a:bodyPr/>
        <a:lstStyle/>
        <a:p>
          <a:endParaRPr lang="en-US"/>
        </a:p>
      </dgm:t>
    </dgm:pt>
    <dgm:pt modelId="{13E528E9-7A4A-40DA-B7C7-B4548DC5B93B}" type="pres">
      <dgm:prSet presAssocID="{01861BED-9307-404B-B10D-004BAE57A3FC}" presName="node" presStyleLbl="node1" presStyleIdx="7" presStyleCnt="16">
        <dgm:presLayoutVars>
          <dgm:bulletEnabled val="1"/>
        </dgm:presLayoutVars>
      </dgm:prSet>
      <dgm:spPr/>
      <dgm:t>
        <a:bodyPr/>
        <a:lstStyle/>
        <a:p>
          <a:endParaRPr lang="en-US"/>
        </a:p>
      </dgm:t>
    </dgm:pt>
    <dgm:pt modelId="{470FD1ED-37DB-4465-BDDD-7A890FDB6BEE}" type="pres">
      <dgm:prSet presAssocID="{BE0D5170-34E1-4AD4-B39C-FB47AAA4DF62}" presName="sibTrans" presStyleCnt="0"/>
      <dgm:spPr/>
      <dgm:t>
        <a:bodyPr/>
        <a:lstStyle/>
        <a:p>
          <a:endParaRPr lang="en-US"/>
        </a:p>
      </dgm:t>
    </dgm:pt>
    <dgm:pt modelId="{B9ED0ED2-95A8-44C3-831F-ED5721D7481A}" type="pres">
      <dgm:prSet presAssocID="{5C1B603A-635A-4897-8479-9699C4A20A54}" presName="node" presStyleLbl="node1" presStyleIdx="8" presStyleCnt="16">
        <dgm:presLayoutVars>
          <dgm:bulletEnabled val="1"/>
        </dgm:presLayoutVars>
      </dgm:prSet>
      <dgm:spPr/>
      <dgm:t>
        <a:bodyPr/>
        <a:lstStyle/>
        <a:p>
          <a:endParaRPr lang="en-US"/>
        </a:p>
      </dgm:t>
    </dgm:pt>
    <dgm:pt modelId="{A9F7D708-6A9A-472B-A935-A47C9E1F0071}" type="pres">
      <dgm:prSet presAssocID="{C12D0644-543F-4BD0-8427-6FA42FF815FC}" presName="sibTrans" presStyleCnt="0"/>
      <dgm:spPr/>
      <dgm:t>
        <a:bodyPr/>
        <a:lstStyle/>
        <a:p>
          <a:endParaRPr lang="en-US"/>
        </a:p>
      </dgm:t>
    </dgm:pt>
    <dgm:pt modelId="{3451D0D8-7822-44DA-A54C-63E443CA1527}" type="pres">
      <dgm:prSet presAssocID="{1FFA4065-868D-4478-9BC0-652B883E171C}" presName="node" presStyleLbl="node1" presStyleIdx="9" presStyleCnt="16">
        <dgm:presLayoutVars>
          <dgm:bulletEnabled val="1"/>
        </dgm:presLayoutVars>
      </dgm:prSet>
      <dgm:spPr/>
      <dgm:t>
        <a:bodyPr/>
        <a:lstStyle/>
        <a:p>
          <a:endParaRPr lang="en-US"/>
        </a:p>
      </dgm:t>
    </dgm:pt>
    <dgm:pt modelId="{AD7393FB-4498-479C-BCDC-76E215862B46}" type="pres">
      <dgm:prSet presAssocID="{692A7675-FAB4-4ABF-BE4A-EC94F57ED76E}" presName="sibTrans" presStyleCnt="0"/>
      <dgm:spPr/>
      <dgm:t>
        <a:bodyPr/>
        <a:lstStyle/>
        <a:p>
          <a:endParaRPr lang="en-US"/>
        </a:p>
      </dgm:t>
    </dgm:pt>
    <dgm:pt modelId="{BB479046-F6BB-4151-9DE4-1314F6EAF730}" type="pres">
      <dgm:prSet presAssocID="{54D00138-D86A-409E-A983-3E4B08B7B34F}" presName="node" presStyleLbl="node1" presStyleIdx="10" presStyleCnt="16">
        <dgm:presLayoutVars>
          <dgm:bulletEnabled val="1"/>
        </dgm:presLayoutVars>
      </dgm:prSet>
      <dgm:spPr/>
      <dgm:t>
        <a:bodyPr/>
        <a:lstStyle/>
        <a:p>
          <a:endParaRPr lang="en-US"/>
        </a:p>
      </dgm:t>
    </dgm:pt>
    <dgm:pt modelId="{5F1463A5-7A5A-491C-9CC1-A2FC21BD5FCF}" type="pres">
      <dgm:prSet presAssocID="{C27D9B30-482E-4138-96D9-35710F8BE365}" presName="sibTrans" presStyleCnt="0"/>
      <dgm:spPr/>
      <dgm:t>
        <a:bodyPr/>
        <a:lstStyle/>
        <a:p>
          <a:endParaRPr lang="en-US"/>
        </a:p>
      </dgm:t>
    </dgm:pt>
    <dgm:pt modelId="{B7DC581E-8926-4159-911B-FADF6ECC04E4}" type="pres">
      <dgm:prSet presAssocID="{53AA0643-595B-4B6C-9F18-5C191F5B7887}" presName="node" presStyleLbl="node1" presStyleIdx="11" presStyleCnt="16">
        <dgm:presLayoutVars>
          <dgm:bulletEnabled val="1"/>
        </dgm:presLayoutVars>
      </dgm:prSet>
      <dgm:spPr/>
      <dgm:t>
        <a:bodyPr/>
        <a:lstStyle/>
        <a:p>
          <a:endParaRPr lang="en-US"/>
        </a:p>
      </dgm:t>
    </dgm:pt>
    <dgm:pt modelId="{C0EA4368-20C0-4774-8CD3-F2953AAEF8E2}" type="pres">
      <dgm:prSet presAssocID="{19E60E9B-38CF-49AF-8847-DAABAF989135}" presName="sibTrans" presStyleCnt="0"/>
      <dgm:spPr/>
      <dgm:t>
        <a:bodyPr/>
        <a:lstStyle/>
        <a:p>
          <a:endParaRPr lang="en-US"/>
        </a:p>
      </dgm:t>
    </dgm:pt>
    <dgm:pt modelId="{E8E1E5F5-BB8B-4FE3-89FF-2F5D456DF937}" type="pres">
      <dgm:prSet presAssocID="{8FBFA72D-7267-42FC-BE04-F29E90423606}" presName="node" presStyleLbl="node1" presStyleIdx="12" presStyleCnt="16">
        <dgm:presLayoutVars>
          <dgm:bulletEnabled val="1"/>
        </dgm:presLayoutVars>
      </dgm:prSet>
      <dgm:spPr/>
      <dgm:t>
        <a:bodyPr/>
        <a:lstStyle/>
        <a:p>
          <a:endParaRPr lang="en-US"/>
        </a:p>
      </dgm:t>
    </dgm:pt>
    <dgm:pt modelId="{878B9E95-795C-4D02-A49C-1462180E27F8}" type="pres">
      <dgm:prSet presAssocID="{589F9DA1-BB4E-4C72-A157-33E465DA4BD0}" presName="sibTrans" presStyleCnt="0"/>
      <dgm:spPr/>
      <dgm:t>
        <a:bodyPr/>
        <a:lstStyle/>
        <a:p>
          <a:endParaRPr lang="en-US"/>
        </a:p>
      </dgm:t>
    </dgm:pt>
    <dgm:pt modelId="{25B5DD5F-3FED-4DB0-AAB3-66DF90A298FC}" type="pres">
      <dgm:prSet presAssocID="{739212DE-DC5A-46D0-A49A-7926B0BD3951}" presName="node" presStyleLbl="node1" presStyleIdx="13" presStyleCnt="16">
        <dgm:presLayoutVars>
          <dgm:bulletEnabled val="1"/>
        </dgm:presLayoutVars>
      </dgm:prSet>
      <dgm:spPr/>
      <dgm:t>
        <a:bodyPr/>
        <a:lstStyle/>
        <a:p>
          <a:endParaRPr lang="en-US"/>
        </a:p>
      </dgm:t>
    </dgm:pt>
    <dgm:pt modelId="{5E1DF38B-42C3-4EBD-8B0D-14DF7B2C5821}" type="pres">
      <dgm:prSet presAssocID="{AB288F7C-545E-48DE-BA73-6C932CCF30E9}" presName="sibTrans" presStyleCnt="0"/>
      <dgm:spPr/>
      <dgm:t>
        <a:bodyPr/>
        <a:lstStyle/>
        <a:p>
          <a:endParaRPr lang="en-US"/>
        </a:p>
      </dgm:t>
    </dgm:pt>
    <dgm:pt modelId="{D4C2DD8B-A6F0-49CB-A139-B17EE58E9BF1}" type="pres">
      <dgm:prSet presAssocID="{A362618F-46E7-4B51-A117-CB6114FDB825}" presName="node" presStyleLbl="node1" presStyleIdx="14" presStyleCnt="16">
        <dgm:presLayoutVars>
          <dgm:bulletEnabled val="1"/>
        </dgm:presLayoutVars>
      </dgm:prSet>
      <dgm:spPr/>
      <dgm:t>
        <a:bodyPr/>
        <a:lstStyle/>
        <a:p>
          <a:endParaRPr lang="en-US"/>
        </a:p>
      </dgm:t>
    </dgm:pt>
    <dgm:pt modelId="{EAE47026-F3F4-4CDB-9CB9-5F1A337CD692}" type="pres">
      <dgm:prSet presAssocID="{7E1E8C81-6DC5-4C9E-A08B-827AB16A343F}" presName="sibTrans" presStyleCnt="0"/>
      <dgm:spPr/>
      <dgm:t>
        <a:bodyPr/>
        <a:lstStyle/>
        <a:p>
          <a:endParaRPr lang="en-US"/>
        </a:p>
      </dgm:t>
    </dgm:pt>
    <dgm:pt modelId="{E1392B36-09AE-4754-8279-9498FF1625ED}" type="pres">
      <dgm:prSet presAssocID="{1F10C6AA-D73B-401A-8497-FE7F055B9850}" presName="node" presStyleLbl="node1" presStyleIdx="15" presStyleCnt="16">
        <dgm:presLayoutVars>
          <dgm:bulletEnabled val="1"/>
        </dgm:presLayoutVars>
      </dgm:prSet>
      <dgm:spPr/>
      <dgm:t>
        <a:bodyPr/>
        <a:lstStyle/>
        <a:p>
          <a:endParaRPr lang="en-US"/>
        </a:p>
      </dgm:t>
    </dgm:pt>
  </dgm:ptLst>
  <dgm:cxnLst>
    <dgm:cxn modelId="{3B436965-DA88-4BBB-9476-F1D7D992D149}" srcId="{C123B2FF-67C8-44F5-B86F-0D8925FE68BB}" destId="{1FFA4065-868D-4478-9BC0-652B883E171C}" srcOrd="9" destOrd="0" parTransId="{5E55D2DA-16AA-402C-A9A8-918B66EDE77E}" sibTransId="{692A7675-FAB4-4ABF-BE4A-EC94F57ED76E}"/>
    <dgm:cxn modelId="{B975FCF0-D3C8-4566-BE30-C1798F730C03}" type="presOf" srcId="{BC4084B6-D268-4183-984F-7AE000314D45}" destId="{7C2B9674-652F-4B80-8431-60A5827C3202}" srcOrd="0" destOrd="0" presId="urn:microsoft.com/office/officeart/2005/8/layout/default"/>
    <dgm:cxn modelId="{C35F5D66-5C2F-43A7-960E-E21D8CCA019A}" srcId="{C123B2FF-67C8-44F5-B86F-0D8925FE68BB}" destId="{01861BED-9307-404B-B10D-004BAE57A3FC}" srcOrd="7" destOrd="0" parTransId="{03027C2D-3FB5-4658-B964-3C79862C46C2}" sibTransId="{BE0D5170-34E1-4AD4-B39C-FB47AAA4DF62}"/>
    <dgm:cxn modelId="{EA8B3473-CA11-4573-97F1-8EC58471BFEE}" type="presOf" srcId="{8DA825AF-0267-421C-A2BD-39786722358A}" destId="{C7022DA2-1A73-4A55-BEE9-483E59BF070F}" srcOrd="0" destOrd="0" presId="urn:microsoft.com/office/officeart/2005/8/layout/default"/>
    <dgm:cxn modelId="{D8358235-8D57-4DF6-A660-7CFB1EAADF71}" type="presOf" srcId="{01DF1081-477D-4896-B974-259C777828D2}" destId="{A66E2543-A3D5-44CF-A69D-3E4BBDA575F4}" srcOrd="0" destOrd="0" presId="urn:microsoft.com/office/officeart/2005/8/layout/default"/>
    <dgm:cxn modelId="{FEFFBB77-2F98-431C-9741-CE42E9A5BD30}" type="presOf" srcId="{82CD3D5D-ED24-4938-BBD1-D648DA95A7C0}" destId="{99BE7D59-2AB7-4172-B773-653C06921DAF}" srcOrd="0" destOrd="0" presId="urn:microsoft.com/office/officeart/2005/8/layout/default"/>
    <dgm:cxn modelId="{4946BCC3-B9ED-4EF4-8DB3-3F66B92E3794}" srcId="{C123B2FF-67C8-44F5-B86F-0D8925FE68BB}" destId="{46FA4D1E-87A3-49B2-8EFC-14675BC4E89A}" srcOrd="1" destOrd="0" parTransId="{CF5F6DA5-C3BE-446A-84B5-03A2E41C590B}" sibTransId="{9F08F71A-788A-4ADE-A819-A9E326EED191}"/>
    <dgm:cxn modelId="{72981BED-747D-4802-B4CF-DAA12F395217}" type="presOf" srcId="{C123B2FF-67C8-44F5-B86F-0D8925FE68BB}" destId="{0088C1F1-C28F-475E-BED5-A22CADB75BB9}" srcOrd="0" destOrd="0" presId="urn:microsoft.com/office/officeart/2005/8/layout/default"/>
    <dgm:cxn modelId="{1C5D280F-E9B6-4D5D-B5A9-F21809A4F131}" srcId="{C123B2FF-67C8-44F5-B86F-0D8925FE68BB}" destId="{8FBFA72D-7267-42FC-BE04-F29E90423606}" srcOrd="12" destOrd="0" parTransId="{898CE743-1596-4031-B810-A6AA2E2B98C7}" sibTransId="{589F9DA1-BB4E-4C72-A157-33E465DA4BD0}"/>
    <dgm:cxn modelId="{0EEF47C5-9C72-4517-97AA-241A80466A15}" srcId="{C123B2FF-67C8-44F5-B86F-0D8925FE68BB}" destId="{54D00138-D86A-409E-A983-3E4B08B7B34F}" srcOrd="10" destOrd="0" parTransId="{4C071B58-8E11-4F1B-A0B7-3A040CA5D36F}" sibTransId="{C27D9B30-482E-4138-96D9-35710F8BE365}"/>
    <dgm:cxn modelId="{1716C5A7-397F-45D5-B2C8-325B9D289A61}" srcId="{C123B2FF-67C8-44F5-B86F-0D8925FE68BB}" destId="{5C1B603A-635A-4897-8479-9699C4A20A54}" srcOrd="8" destOrd="0" parTransId="{1E07691C-F85D-453B-AE02-1D299BD35CC4}" sibTransId="{C12D0644-543F-4BD0-8427-6FA42FF815FC}"/>
    <dgm:cxn modelId="{998AB08D-2151-44F3-9E45-799B96791152}" srcId="{C123B2FF-67C8-44F5-B86F-0D8925FE68BB}" destId="{1F10C6AA-D73B-401A-8497-FE7F055B9850}" srcOrd="15" destOrd="0" parTransId="{4CE1C33C-5044-435B-80C7-1EA015392095}" sibTransId="{28FB03D9-0072-46EB-92C2-4863253ED3E7}"/>
    <dgm:cxn modelId="{31516E5F-717F-4491-8BAE-E9BB4CACDA8C}" type="presOf" srcId="{53AA0643-595B-4B6C-9F18-5C191F5B7887}" destId="{B7DC581E-8926-4159-911B-FADF6ECC04E4}" srcOrd="0" destOrd="0" presId="urn:microsoft.com/office/officeart/2005/8/layout/default"/>
    <dgm:cxn modelId="{C4EB83DA-7F87-44B2-86D5-390A3214837C}" srcId="{C123B2FF-67C8-44F5-B86F-0D8925FE68BB}" destId="{01DF1081-477D-4896-B974-259C777828D2}" srcOrd="4" destOrd="0" parTransId="{7B41804C-E488-4908-9EF7-68CE2DF2325F}" sibTransId="{95AC944E-AA80-423A-90E8-A42AFD3EC251}"/>
    <dgm:cxn modelId="{970A753E-9AB9-4A0D-8BF7-0F2F5D6DEB86}" type="presOf" srcId="{46FA4D1E-87A3-49B2-8EFC-14675BC4E89A}" destId="{CF8D1C27-88E5-4648-BC6A-1323270EF08A}" srcOrd="0" destOrd="0" presId="urn:microsoft.com/office/officeart/2005/8/layout/default"/>
    <dgm:cxn modelId="{BCFD65DC-4C12-4773-BBA5-89AD304DEFB7}" srcId="{C123B2FF-67C8-44F5-B86F-0D8925FE68BB}" destId="{BC4084B6-D268-4183-984F-7AE000314D45}" srcOrd="2" destOrd="0" parTransId="{5228782E-1058-49BC-A686-AFDF3AE46E6A}" sibTransId="{20F1604C-3EAB-4787-8F3F-FAD37EDDFD50}"/>
    <dgm:cxn modelId="{BB07B8DA-5070-4A76-ACDE-935F95C9140B}" type="presOf" srcId="{739212DE-DC5A-46D0-A49A-7926B0BD3951}" destId="{25B5DD5F-3FED-4DB0-AAB3-66DF90A298FC}" srcOrd="0" destOrd="0" presId="urn:microsoft.com/office/officeart/2005/8/layout/default"/>
    <dgm:cxn modelId="{4D795FD7-4EED-40B5-9642-E2F3214005A6}" srcId="{C123B2FF-67C8-44F5-B86F-0D8925FE68BB}" destId="{82CD3D5D-ED24-4938-BBD1-D648DA95A7C0}" srcOrd="0" destOrd="0" parTransId="{59669B11-5D5E-4C59-A897-E759E7C811DC}" sibTransId="{DB90CD26-2444-48EF-9A00-23F66931FF29}"/>
    <dgm:cxn modelId="{04D602DA-F447-4FD4-9D88-2906C95DEA52}" srcId="{C123B2FF-67C8-44F5-B86F-0D8925FE68BB}" destId="{8DA825AF-0267-421C-A2BD-39786722358A}" srcOrd="5" destOrd="0" parTransId="{B744830B-8EA1-4548-82C3-8C21DA57D764}" sibTransId="{D3C6EB11-397C-4632-A61F-0B6D9430A04F}"/>
    <dgm:cxn modelId="{49584E8E-DAEA-4E01-9830-E48A219349EF}" type="presOf" srcId="{5C1B603A-635A-4897-8479-9699C4A20A54}" destId="{B9ED0ED2-95A8-44C3-831F-ED5721D7481A}" srcOrd="0" destOrd="0" presId="urn:microsoft.com/office/officeart/2005/8/layout/default"/>
    <dgm:cxn modelId="{B8F4CABE-EE5D-4555-835F-603521B66A0D}" srcId="{C123B2FF-67C8-44F5-B86F-0D8925FE68BB}" destId="{A362618F-46E7-4B51-A117-CB6114FDB825}" srcOrd="14" destOrd="0" parTransId="{0C0E185F-C42A-4DA0-B1CC-6135DF225BFA}" sibTransId="{7E1E8C81-6DC5-4C9E-A08B-827AB16A343F}"/>
    <dgm:cxn modelId="{81D41B44-2941-40B8-B5B2-58EB5DEE7022}" type="presOf" srcId="{A362618F-46E7-4B51-A117-CB6114FDB825}" destId="{D4C2DD8B-A6F0-49CB-A139-B17EE58E9BF1}" srcOrd="0" destOrd="0" presId="urn:microsoft.com/office/officeart/2005/8/layout/default"/>
    <dgm:cxn modelId="{BFADF8E2-9767-4995-A830-E9661EE32166}" srcId="{C123B2FF-67C8-44F5-B86F-0D8925FE68BB}" destId="{EFE70AEB-B037-4E85-94E2-B74D3BF806E0}" srcOrd="3" destOrd="0" parTransId="{5284DD04-F7BB-44DD-A53D-6FBEE492E4FC}" sibTransId="{3C493869-817A-41B1-BDB9-7C0FDD2E7408}"/>
    <dgm:cxn modelId="{F25A062C-E60E-4D61-B5F3-14EBA239A97D}" srcId="{C123B2FF-67C8-44F5-B86F-0D8925FE68BB}" destId="{7D8D9188-E528-4F0E-B3ED-C022FD0F1188}" srcOrd="6" destOrd="0" parTransId="{F7B04C65-67CB-4DD6-A55F-DCF22C49CF9D}" sibTransId="{FB7B1BA7-2337-4568-B5E9-5563B7F7B565}"/>
    <dgm:cxn modelId="{522EC68A-7B69-4FFC-9BAB-58463E4F312F}" srcId="{C123B2FF-67C8-44F5-B86F-0D8925FE68BB}" destId="{53AA0643-595B-4B6C-9F18-5C191F5B7887}" srcOrd="11" destOrd="0" parTransId="{CD2899D2-072D-4A32-AEBF-83FD8498CC15}" sibTransId="{19E60E9B-38CF-49AF-8847-DAABAF989135}"/>
    <dgm:cxn modelId="{4E396217-B11B-4C61-A139-EB730568F56A}" type="presOf" srcId="{01861BED-9307-404B-B10D-004BAE57A3FC}" destId="{13E528E9-7A4A-40DA-B7C7-B4548DC5B93B}" srcOrd="0" destOrd="0" presId="urn:microsoft.com/office/officeart/2005/8/layout/default"/>
    <dgm:cxn modelId="{ABE69E34-89C7-4C09-A3FF-EBA000A65284}" type="presOf" srcId="{1F10C6AA-D73B-401A-8497-FE7F055B9850}" destId="{E1392B36-09AE-4754-8279-9498FF1625ED}" srcOrd="0" destOrd="0" presId="urn:microsoft.com/office/officeart/2005/8/layout/default"/>
    <dgm:cxn modelId="{37E7642A-5BA4-4AD4-BD02-99319DF7F25E}" type="presOf" srcId="{8FBFA72D-7267-42FC-BE04-F29E90423606}" destId="{E8E1E5F5-BB8B-4FE3-89FF-2F5D456DF937}" srcOrd="0" destOrd="0" presId="urn:microsoft.com/office/officeart/2005/8/layout/default"/>
    <dgm:cxn modelId="{2DD6C697-B379-4AC2-AF2C-98447A55C9C9}" srcId="{C123B2FF-67C8-44F5-B86F-0D8925FE68BB}" destId="{739212DE-DC5A-46D0-A49A-7926B0BD3951}" srcOrd="13" destOrd="0" parTransId="{73C0684B-4119-4EE5-871D-AF57CF606D2C}" sibTransId="{AB288F7C-545E-48DE-BA73-6C932CCF30E9}"/>
    <dgm:cxn modelId="{638147B5-7903-420E-B78C-9F476B71594D}" type="presOf" srcId="{7D8D9188-E528-4F0E-B3ED-C022FD0F1188}" destId="{FB12F577-AB22-430A-91A7-B96F73D9B4CE}" srcOrd="0" destOrd="0" presId="urn:microsoft.com/office/officeart/2005/8/layout/default"/>
    <dgm:cxn modelId="{25E2774A-7C9C-44C7-8D1D-874B282F8B52}" type="presOf" srcId="{EFE70AEB-B037-4E85-94E2-B74D3BF806E0}" destId="{113A3641-F93A-41EE-8F8A-6AA735607A3F}" srcOrd="0" destOrd="0" presId="urn:microsoft.com/office/officeart/2005/8/layout/default"/>
    <dgm:cxn modelId="{ABD3E572-3B77-4EBC-921B-EB31C5C1766F}" type="presOf" srcId="{1FFA4065-868D-4478-9BC0-652B883E171C}" destId="{3451D0D8-7822-44DA-A54C-63E443CA1527}" srcOrd="0" destOrd="0" presId="urn:microsoft.com/office/officeart/2005/8/layout/default"/>
    <dgm:cxn modelId="{9584A607-A1A6-4A84-9632-AB5956284C65}" type="presOf" srcId="{54D00138-D86A-409E-A983-3E4B08B7B34F}" destId="{BB479046-F6BB-4151-9DE4-1314F6EAF730}" srcOrd="0" destOrd="0" presId="urn:microsoft.com/office/officeart/2005/8/layout/default"/>
    <dgm:cxn modelId="{880FC1AB-A5E3-4F12-B369-FD3E0724164D}" type="presParOf" srcId="{0088C1F1-C28F-475E-BED5-A22CADB75BB9}" destId="{99BE7D59-2AB7-4172-B773-653C06921DAF}" srcOrd="0" destOrd="0" presId="urn:microsoft.com/office/officeart/2005/8/layout/default"/>
    <dgm:cxn modelId="{BF5E120B-0F72-4D17-B6E6-6C72DB9B5A09}" type="presParOf" srcId="{0088C1F1-C28F-475E-BED5-A22CADB75BB9}" destId="{8490632E-9C98-4F01-9C68-FD8F7068CED3}" srcOrd="1" destOrd="0" presId="urn:microsoft.com/office/officeart/2005/8/layout/default"/>
    <dgm:cxn modelId="{093FE71A-4742-4260-A0D4-B6BBC02F6F28}" type="presParOf" srcId="{0088C1F1-C28F-475E-BED5-A22CADB75BB9}" destId="{CF8D1C27-88E5-4648-BC6A-1323270EF08A}" srcOrd="2" destOrd="0" presId="urn:microsoft.com/office/officeart/2005/8/layout/default"/>
    <dgm:cxn modelId="{F6904354-DA7D-4552-A063-3857695195D2}" type="presParOf" srcId="{0088C1F1-C28F-475E-BED5-A22CADB75BB9}" destId="{9027CADF-D483-4419-BDE2-90FC5999DFCC}" srcOrd="3" destOrd="0" presId="urn:microsoft.com/office/officeart/2005/8/layout/default"/>
    <dgm:cxn modelId="{F6F7F757-EF52-4BB8-A3D8-F81FD7A02BFF}" type="presParOf" srcId="{0088C1F1-C28F-475E-BED5-A22CADB75BB9}" destId="{7C2B9674-652F-4B80-8431-60A5827C3202}" srcOrd="4" destOrd="0" presId="urn:microsoft.com/office/officeart/2005/8/layout/default"/>
    <dgm:cxn modelId="{FBBFD647-A91B-446C-BC7D-23550F13FA66}" type="presParOf" srcId="{0088C1F1-C28F-475E-BED5-A22CADB75BB9}" destId="{6AD86A1B-2AB8-41E5-A951-E864C510817E}" srcOrd="5" destOrd="0" presId="urn:microsoft.com/office/officeart/2005/8/layout/default"/>
    <dgm:cxn modelId="{1B189145-2F55-4826-B5A9-C6B51672EFFE}" type="presParOf" srcId="{0088C1F1-C28F-475E-BED5-A22CADB75BB9}" destId="{113A3641-F93A-41EE-8F8A-6AA735607A3F}" srcOrd="6" destOrd="0" presId="urn:microsoft.com/office/officeart/2005/8/layout/default"/>
    <dgm:cxn modelId="{63FB123D-1C26-4895-BA18-2F29C79698F0}" type="presParOf" srcId="{0088C1F1-C28F-475E-BED5-A22CADB75BB9}" destId="{C7B20535-D30C-47F2-A143-7E0B501A643F}" srcOrd="7" destOrd="0" presId="urn:microsoft.com/office/officeart/2005/8/layout/default"/>
    <dgm:cxn modelId="{77AA3F1E-8C8A-4FFE-B2A5-61AB8C6C7DF7}" type="presParOf" srcId="{0088C1F1-C28F-475E-BED5-A22CADB75BB9}" destId="{A66E2543-A3D5-44CF-A69D-3E4BBDA575F4}" srcOrd="8" destOrd="0" presId="urn:microsoft.com/office/officeart/2005/8/layout/default"/>
    <dgm:cxn modelId="{FDD6C785-3EAB-449A-AF21-5BB9648FDF9E}" type="presParOf" srcId="{0088C1F1-C28F-475E-BED5-A22CADB75BB9}" destId="{3B3207E9-6B9F-4997-B729-B5D757EBD0EC}" srcOrd="9" destOrd="0" presId="urn:microsoft.com/office/officeart/2005/8/layout/default"/>
    <dgm:cxn modelId="{68A35BD8-D65E-4263-AF79-DB4E976851E6}" type="presParOf" srcId="{0088C1F1-C28F-475E-BED5-A22CADB75BB9}" destId="{C7022DA2-1A73-4A55-BEE9-483E59BF070F}" srcOrd="10" destOrd="0" presId="urn:microsoft.com/office/officeart/2005/8/layout/default"/>
    <dgm:cxn modelId="{6E9C3AA3-11FD-4513-89B4-3EEB5AB3960A}" type="presParOf" srcId="{0088C1F1-C28F-475E-BED5-A22CADB75BB9}" destId="{16776399-52EE-4E78-A50B-656EDD151E5B}" srcOrd="11" destOrd="0" presId="urn:microsoft.com/office/officeart/2005/8/layout/default"/>
    <dgm:cxn modelId="{BD3418A3-9306-4DAD-96F2-E7A5A8828D8D}" type="presParOf" srcId="{0088C1F1-C28F-475E-BED5-A22CADB75BB9}" destId="{FB12F577-AB22-430A-91A7-B96F73D9B4CE}" srcOrd="12" destOrd="0" presId="urn:microsoft.com/office/officeart/2005/8/layout/default"/>
    <dgm:cxn modelId="{C97E530C-2B4E-4F23-A4E1-F515F2926618}" type="presParOf" srcId="{0088C1F1-C28F-475E-BED5-A22CADB75BB9}" destId="{8E23D179-FB34-421C-A234-AA5984847993}" srcOrd="13" destOrd="0" presId="urn:microsoft.com/office/officeart/2005/8/layout/default"/>
    <dgm:cxn modelId="{B8627201-6BBD-4704-8D81-5C679EE0AF10}" type="presParOf" srcId="{0088C1F1-C28F-475E-BED5-A22CADB75BB9}" destId="{13E528E9-7A4A-40DA-B7C7-B4548DC5B93B}" srcOrd="14" destOrd="0" presId="urn:microsoft.com/office/officeart/2005/8/layout/default"/>
    <dgm:cxn modelId="{61D24363-8F7A-4FCD-AD89-F01809FACDDB}" type="presParOf" srcId="{0088C1F1-C28F-475E-BED5-A22CADB75BB9}" destId="{470FD1ED-37DB-4465-BDDD-7A890FDB6BEE}" srcOrd="15" destOrd="0" presId="urn:microsoft.com/office/officeart/2005/8/layout/default"/>
    <dgm:cxn modelId="{07F62489-35A1-46E5-AA92-BC98FB3C1D78}" type="presParOf" srcId="{0088C1F1-C28F-475E-BED5-A22CADB75BB9}" destId="{B9ED0ED2-95A8-44C3-831F-ED5721D7481A}" srcOrd="16" destOrd="0" presId="urn:microsoft.com/office/officeart/2005/8/layout/default"/>
    <dgm:cxn modelId="{3AC1B013-BAB7-4D46-BEA2-642120ED794C}" type="presParOf" srcId="{0088C1F1-C28F-475E-BED5-A22CADB75BB9}" destId="{A9F7D708-6A9A-472B-A935-A47C9E1F0071}" srcOrd="17" destOrd="0" presId="urn:microsoft.com/office/officeart/2005/8/layout/default"/>
    <dgm:cxn modelId="{6ABB53EE-B79B-4848-BB45-4006E1D57A59}" type="presParOf" srcId="{0088C1F1-C28F-475E-BED5-A22CADB75BB9}" destId="{3451D0D8-7822-44DA-A54C-63E443CA1527}" srcOrd="18" destOrd="0" presId="urn:microsoft.com/office/officeart/2005/8/layout/default"/>
    <dgm:cxn modelId="{8EEE1E00-4123-43A5-A58F-51EE283690DD}" type="presParOf" srcId="{0088C1F1-C28F-475E-BED5-A22CADB75BB9}" destId="{AD7393FB-4498-479C-BCDC-76E215862B46}" srcOrd="19" destOrd="0" presId="urn:microsoft.com/office/officeart/2005/8/layout/default"/>
    <dgm:cxn modelId="{CF446403-DC5C-4FAE-9B4C-DFA7446F44B0}" type="presParOf" srcId="{0088C1F1-C28F-475E-BED5-A22CADB75BB9}" destId="{BB479046-F6BB-4151-9DE4-1314F6EAF730}" srcOrd="20" destOrd="0" presId="urn:microsoft.com/office/officeart/2005/8/layout/default"/>
    <dgm:cxn modelId="{2BE2C6B8-D33C-4DB1-9DDA-398CD657AD2B}" type="presParOf" srcId="{0088C1F1-C28F-475E-BED5-A22CADB75BB9}" destId="{5F1463A5-7A5A-491C-9CC1-A2FC21BD5FCF}" srcOrd="21" destOrd="0" presId="urn:microsoft.com/office/officeart/2005/8/layout/default"/>
    <dgm:cxn modelId="{37FC354A-6D38-464B-B61E-B55A5991B3BA}" type="presParOf" srcId="{0088C1F1-C28F-475E-BED5-A22CADB75BB9}" destId="{B7DC581E-8926-4159-911B-FADF6ECC04E4}" srcOrd="22" destOrd="0" presId="urn:microsoft.com/office/officeart/2005/8/layout/default"/>
    <dgm:cxn modelId="{8DFB789A-CA6F-4090-AAF1-1157F385381B}" type="presParOf" srcId="{0088C1F1-C28F-475E-BED5-A22CADB75BB9}" destId="{C0EA4368-20C0-4774-8CD3-F2953AAEF8E2}" srcOrd="23" destOrd="0" presId="urn:microsoft.com/office/officeart/2005/8/layout/default"/>
    <dgm:cxn modelId="{E91DAC0E-6F57-426E-84D5-C289E9E2ECCB}" type="presParOf" srcId="{0088C1F1-C28F-475E-BED5-A22CADB75BB9}" destId="{E8E1E5F5-BB8B-4FE3-89FF-2F5D456DF937}" srcOrd="24" destOrd="0" presId="urn:microsoft.com/office/officeart/2005/8/layout/default"/>
    <dgm:cxn modelId="{B4D85AC6-1A54-4491-B3AF-71982EC2DB67}" type="presParOf" srcId="{0088C1F1-C28F-475E-BED5-A22CADB75BB9}" destId="{878B9E95-795C-4D02-A49C-1462180E27F8}" srcOrd="25" destOrd="0" presId="urn:microsoft.com/office/officeart/2005/8/layout/default"/>
    <dgm:cxn modelId="{B3635021-0395-41AD-8078-969241D1136A}" type="presParOf" srcId="{0088C1F1-C28F-475E-BED5-A22CADB75BB9}" destId="{25B5DD5F-3FED-4DB0-AAB3-66DF90A298FC}" srcOrd="26" destOrd="0" presId="urn:microsoft.com/office/officeart/2005/8/layout/default"/>
    <dgm:cxn modelId="{69B2FF3A-5BFD-4A36-85C4-EAB6668EBE58}" type="presParOf" srcId="{0088C1F1-C28F-475E-BED5-A22CADB75BB9}" destId="{5E1DF38B-42C3-4EBD-8B0D-14DF7B2C5821}" srcOrd="27" destOrd="0" presId="urn:microsoft.com/office/officeart/2005/8/layout/default"/>
    <dgm:cxn modelId="{32403927-CA18-4939-8BC0-92C739FB4E6D}" type="presParOf" srcId="{0088C1F1-C28F-475E-BED5-A22CADB75BB9}" destId="{D4C2DD8B-A6F0-49CB-A139-B17EE58E9BF1}" srcOrd="28" destOrd="0" presId="urn:microsoft.com/office/officeart/2005/8/layout/default"/>
    <dgm:cxn modelId="{373D0415-92AB-4074-ACDF-9FF8019C5C04}" type="presParOf" srcId="{0088C1F1-C28F-475E-BED5-A22CADB75BB9}" destId="{EAE47026-F3F4-4CDB-9CB9-5F1A337CD692}" srcOrd="29" destOrd="0" presId="urn:microsoft.com/office/officeart/2005/8/layout/default"/>
    <dgm:cxn modelId="{D5EC78F1-B1B3-4ED7-8E05-6220EC1BB8DE}" type="presParOf" srcId="{0088C1F1-C28F-475E-BED5-A22CADB75BB9}" destId="{E1392B36-09AE-4754-8279-9498FF1625ED}"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82A97C-CD39-402F-9E93-EF64B4D27BC1}">
      <dsp:nvSpPr>
        <dsp:cNvPr id="0" name=""/>
        <dsp:cNvSpPr/>
      </dsp:nvSpPr>
      <dsp:spPr>
        <a:xfrm>
          <a:off x="5553228" y="49353"/>
          <a:ext cx="853825" cy="569216"/>
        </a:xfrm>
        <a:prstGeom prst="roundRect">
          <a:avLst>
            <a:gd name="adj" fmla="val 10000"/>
          </a:avLst>
        </a:prstGeom>
        <a:solidFill>
          <a:schemeClr val="dk1"/>
        </a:solidFill>
        <a:ln w="12700" cap="flat" cmpd="sng" algn="ctr">
          <a:solidFill>
            <a:schemeClr val="dk1">
              <a:shade val="50000"/>
            </a:schemeClr>
          </a:solidFill>
          <a:prstDash val="solid"/>
          <a:miter lim="800000"/>
        </a:ln>
        <a:effectLst/>
      </dsp:spPr>
      <dsp:style>
        <a:lnRef idx="2">
          <a:schemeClr val="dk1">
            <a:shade val="50000"/>
          </a:schemeClr>
        </a:lnRef>
        <a:fillRef idx="1">
          <a:schemeClr val="dk1"/>
        </a:fillRef>
        <a:effectRef idx="0">
          <a:schemeClr val="dk1"/>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solidFill>
                <a:schemeClr val="bg1"/>
              </a:solidFill>
            </a:rPr>
            <a:t>Ethics</a:t>
          </a:r>
          <a:endParaRPr lang="en-GB" sz="800" kern="1200" dirty="0">
            <a:solidFill>
              <a:schemeClr val="bg1"/>
            </a:solidFill>
          </a:endParaRPr>
        </a:p>
      </dsp:txBody>
      <dsp:txXfrm>
        <a:off x="5569900" y="66025"/>
        <a:ext cx="820481" cy="535872"/>
      </dsp:txXfrm>
    </dsp:sp>
    <dsp:sp modelId="{D3D8E267-C387-42F3-978D-363E8B0EBA3E}">
      <dsp:nvSpPr>
        <dsp:cNvPr id="0" name=""/>
        <dsp:cNvSpPr/>
      </dsp:nvSpPr>
      <dsp:spPr>
        <a:xfrm>
          <a:off x="5980141" y="618570"/>
          <a:ext cx="5443802" cy="495554"/>
        </a:xfrm>
        <a:custGeom>
          <a:avLst/>
          <a:gdLst/>
          <a:ahLst/>
          <a:cxnLst/>
          <a:rect l="0" t="0" r="0" b="0"/>
          <a:pathLst>
            <a:path>
              <a:moveTo>
                <a:pt x="0" y="0"/>
              </a:moveTo>
              <a:lnTo>
                <a:pt x="0" y="247777"/>
              </a:lnTo>
              <a:lnTo>
                <a:pt x="5443802" y="247777"/>
              </a:lnTo>
              <a:lnTo>
                <a:pt x="5443802" y="49555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38E50D-5D02-4773-AA41-48ECF2920450}">
      <dsp:nvSpPr>
        <dsp:cNvPr id="0" name=""/>
        <dsp:cNvSpPr/>
      </dsp:nvSpPr>
      <dsp:spPr>
        <a:xfrm>
          <a:off x="10997030" y="1114124"/>
          <a:ext cx="853825" cy="569216"/>
        </a:xfrm>
        <a:prstGeom prst="roundRect">
          <a:avLst>
            <a:gd name="adj" fmla="val 10000"/>
          </a:avLst>
        </a:prstGeom>
        <a:solidFill>
          <a:srgbClr val="7030A0"/>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solidFill>
                <a:schemeClr val="bg1"/>
              </a:solidFill>
            </a:rPr>
            <a:t>Descriptive Ethics</a:t>
          </a:r>
          <a:br>
            <a:rPr lang="en-GB" sz="800" kern="1200" dirty="0" smtClean="0">
              <a:solidFill>
                <a:schemeClr val="bg1"/>
              </a:solidFill>
            </a:rPr>
          </a:br>
          <a:r>
            <a:rPr lang="en-GB" sz="800" kern="1200" dirty="0" smtClean="0">
              <a:solidFill>
                <a:schemeClr val="bg1"/>
              </a:solidFill>
            </a:rPr>
            <a:t>(What do people think is good?)</a:t>
          </a:r>
          <a:endParaRPr lang="en-GB" sz="800" kern="1200" dirty="0">
            <a:solidFill>
              <a:schemeClr val="bg1"/>
            </a:solidFill>
          </a:endParaRPr>
        </a:p>
      </dsp:txBody>
      <dsp:txXfrm>
        <a:off x="11013702" y="1130796"/>
        <a:ext cx="820481" cy="535872"/>
      </dsp:txXfrm>
    </dsp:sp>
    <dsp:sp modelId="{BE7C061C-4990-430C-8DF8-21927D664A8F}">
      <dsp:nvSpPr>
        <dsp:cNvPr id="0" name=""/>
        <dsp:cNvSpPr/>
      </dsp:nvSpPr>
      <dsp:spPr>
        <a:xfrm>
          <a:off x="5980141" y="618570"/>
          <a:ext cx="3029030" cy="495326"/>
        </a:xfrm>
        <a:custGeom>
          <a:avLst/>
          <a:gdLst/>
          <a:ahLst/>
          <a:cxnLst/>
          <a:rect l="0" t="0" r="0" b="0"/>
          <a:pathLst>
            <a:path>
              <a:moveTo>
                <a:pt x="0" y="0"/>
              </a:moveTo>
              <a:lnTo>
                <a:pt x="0" y="247663"/>
              </a:lnTo>
              <a:lnTo>
                <a:pt x="3029030" y="247663"/>
              </a:lnTo>
              <a:lnTo>
                <a:pt x="3029030" y="49532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6C4431-0073-4627-85C5-9E7D734BFB90}">
      <dsp:nvSpPr>
        <dsp:cNvPr id="0" name=""/>
        <dsp:cNvSpPr/>
      </dsp:nvSpPr>
      <dsp:spPr>
        <a:xfrm>
          <a:off x="8582259" y="1113897"/>
          <a:ext cx="853825" cy="569216"/>
        </a:xfrm>
        <a:prstGeom prst="roundRect">
          <a:avLst>
            <a:gd name="adj" fmla="val 10000"/>
          </a:avLst>
        </a:prstGeom>
        <a:solidFill>
          <a:schemeClr val="accent6">
            <a:lumMod val="5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solidFill>
                <a:schemeClr val="bg1"/>
              </a:solidFill>
            </a:rPr>
            <a:t>Applied Ethics</a:t>
          </a:r>
          <a:br>
            <a:rPr lang="en-GB" sz="800" kern="1200" dirty="0" smtClean="0">
              <a:solidFill>
                <a:schemeClr val="bg1"/>
              </a:solidFill>
            </a:rPr>
          </a:br>
          <a:r>
            <a:rPr lang="en-GB" sz="800" kern="1200" dirty="0" smtClean="0">
              <a:solidFill>
                <a:schemeClr val="bg1"/>
              </a:solidFill>
            </a:rPr>
            <a:t>(How can we apply moral knowledge?)</a:t>
          </a:r>
          <a:endParaRPr lang="en-GB" sz="800" kern="1200" dirty="0">
            <a:solidFill>
              <a:schemeClr val="bg1"/>
            </a:solidFill>
          </a:endParaRPr>
        </a:p>
      </dsp:txBody>
      <dsp:txXfrm>
        <a:off x="8598931" y="1130569"/>
        <a:ext cx="820481" cy="535872"/>
      </dsp:txXfrm>
    </dsp:sp>
    <dsp:sp modelId="{B6719EA0-3092-41C8-9A0B-1D199D3AD5EC}">
      <dsp:nvSpPr>
        <dsp:cNvPr id="0" name=""/>
        <dsp:cNvSpPr/>
      </dsp:nvSpPr>
      <dsp:spPr>
        <a:xfrm>
          <a:off x="7973592" y="1683113"/>
          <a:ext cx="1035579" cy="205322"/>
        </a:xfrm>
        <a:custGeom>
          <a:avLst/>
          <a:gdLst/>
          <a:ahLst/>
          <a:cxnLst/>
          <a:rect l="0" t="0" r="0" b="0"/>
          <a:pathLst>
            <a:path>
              <a:moveTo>
                <a:pt x="1035579" y="0"/>
              </a:moveTo>
              <a:lnTo>
                <a:pt x="1035579" y="102661"/>
              </a:lnTo>
              <a:lnTo>
                <a:pt x="0" y="102661"/>
              </a:lnTo>
              <a:lnTo>
                <a:pt x="0" y="205322"/>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50A07B3-0B37-4C52-A5B6-162242DB4B29}">
      <dsp:nvSpPr>
        <dsp:cNvPr id="0" name=""/>
        <dsp:cNvSpPr/>
      </dsp:nvSpPr>
      <dsp:spPr>
        <a:xfrm>
          <a:off x="7546680" y="1888436"/>
          <a:ext cx="853825" cy="569216"/>
        </a:xfrm>
        <a:prstGeom prst="roundRect">
          <a:avLst>
            <a:gd name="adj" fmla="val 10000"/>
          </a:avLst>
        </a:prstGeom>
        <a:solidFill>
          <a:schemeClr val="accent6"/>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solidFill>
                <a:schemeClr val="bg1"/>
              </a:solidFill>
            </a:rPr>
            <a:t>Euthanasia</a:t>
          </a:r>
        </a:p>
      </dsp:txBody>
      <dsp:txXfrm>
        <a:off x="7563352" y="1905108"/>
        <a:ext cx="820481" cy="535872"/>
      </dsp:txXfrm>
    </dsp:sp>
    <dsp:sp modelId="{4BDDABD6-E979-442E-BB18-A02A7219D4C9}">
      <dsp:nvSpPr>
        <dsp:cNvPr id="0" name=""/>
        <dsp:cNvSpPr/>
      </dsp:nvSpPr>
      <dsp:spPr>
        <a:xfrm>
          <a:off x="8941525" y="1683113"/>
          <a:ext cx="91440" cy="201548"/>
        </a:xfrm>
        <a:custGeom>
          <a:avLst/>
          <a:gdLst/>
          <a:ahLst/>
          <a:cxnLst/>
          <a:rect l="0" t="0" r="0" b="0"/>
          <a:pathLst>
            <a:path>
              <a:moveTo>
                <a:pt x="67646" y="0"/>
              </a:moveTo>
              <a:lnTo>
                <a:pt x="67646" y="100774"/>
              </a:lnTo>
              <a:lnTo>
                <a:pt x="45720" y="100774"/>
              </a:lnTo>
              <a:lnTo>
                <a:pt x="45720" y="201548"/>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98AD67-E77A-464E-B890-9F6CE3515AD4}">
      <dsp:nvSpPr>
        <dsp:cNvPr id="0" name=""/>
        <dsp:cNvSpPr/>
      </dsp:nvSpPr>
      <dsp:spPr>
        <a:xfrm>
          <a:off x="8560332" y="1884662"/>
          <a:ext cx="853825" cy="569216"/>
        </a:xfrm>
        <a:prstGeom prst="roundRect">
          <a:avLst>
            <a:gd name="adj" fmla="val 10000"/>
          </a:avLst>
        </a:prstGeom>
        <a:solidFill>
          <a:schemeClr val="accent6"/>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solidFill>
                <a:schemeClr val="bg1"/>
              </a:solidFill>
            </a:rPr>
            <a:t>Business Ethics</a:t>
          </a:r>
        </a:p>
      </dsp:txBody>
      <dsp:txXfrm>
        <a:off x="8577004" y="1901334"/>
        <a:ext cx="820481" cy="535872"/>
      </dsp:txXfrm>
    </dsp:sp>
    <dsp:sp modelId="{38ED2DCA-1551-4F84-9A9E-29A948E39DB3}">
      <dsp:nvSpPr>
        <dsp:cNvPr id="0" name=""/>
        <dsp:cNvSpPr/>
      </dsp:nvSpPr>
      <dsp:spPr>
        <a:xfrm>
          <a:off x="9009171" y="1683113"/>
          <a:ext cx="934195" cy="201536"/>
        </a:xfrm>
        <a:custGeom>
          <a:avLst/>
          <a:gdLst/>
          <a:ahLst/>
          <a:cxnLst/>
          <a:rect l="0" t="0" r="0" b="0"/>
          <a:pathLst>
            <a:path>
              <a:moveTo>
                <a:pt x="0" y="0"/>
              </a:moveTo>
              <a:lnTo>
                <a:pt x="0" y="100768"/>
              </a:lnTo>
              <a:lnTo>
                <a:pt x="934195" y="100768"/>
              </a:lnTo>
              <a:lnTo>
                <a:pt x="934195" y="20153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899101-947F-4AF2-9647-0167895A42E3}">
      <dsp:nvSpPr>
        <dsp:cNvPr id="0" name=""/>
        <dsp:cNvSpPr/>
      </dsp:nvSpPr>
      <dsp:spPr>
        <a:xfrm>
          <a:off x="9516455" y="1884650"/>
          <a:ext cx="853825" cy="569216"/>
        </a:xfrm>
        <a:prstGeom prst="roundRect">
          <a:avLst>
            <a:gd name="adj" fmla="val 10000"/>
          </a:avLst>
        </a:prstGeom>
        <a:solidFill>
          <a:schemeClr val="accent6"/>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solidFill>
                <a:schemeClr val="bg1"/>
              </a:solidFill>
            </a:rPr>
            <a:t>Sexual Ethics</a:t>
          </a:r>
        </a:p>
      </dsp:txBody>
      <dsp:txXfrm>
        <a:off x="9533127" y="1901322"/>
        <a:ext cx="820481" cy="535872"/>
      </dsp:txXfrm>
    </dsp:sp>
    <dsp:sp modelId="{5446DCA7-984D-4E59-A000-76E701A4A56F}">
      <dsp:nvSpPr>
        <dsp:cNvPr id="0" name=""/>
        <dsp:cNvSpPr/>
      </dsp:nvSpPr>
      <dsp:spPr>
        <a:xfrm>
          <a:off x="1078107" y="618570"/>
          <a:ext cx="4902033" cy="491274"/>
        </a:xfrm>
        <a:custGeom>
          <a:avLst/>
          <a:gdLst/>
          <a:ahLst/>
          <a:cxnLst/>
          <a:rect l="0" t="0" r="0" b="0"/>
          <a:pathLst>
            <a:path>
              <a:moveTo>
                <a:pt x="4902033" y="0"/>
              </a:moveTo>
              <a:lnTo>
                <a:pt x="4902033" y="245637"/>
              </a:lnTo>
              <a:lnTo>
                <a:pt x="0" y="245637"/>
              </a:lnTo>
              <a:lnTo>
                <a:pt x="0" y="49127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8759650-53D6-45D9-82F8-9DE0F345E093}">
      <dsp:nvSpPr>
        <dsp:cNvPr id="0" name=""/>
        <dsp:cNvSpPr/>
      </dsp:nvSpPr>
      <dsp:spPr>
        <a:xfrm>
          <a:off x="651195" y="1109844"/>
          <a:ext cx="853825" cy="569216"/>
        </a:xfrm>
        <a:prstGeom prst="roundRect">
          <a:avLst>
            <a:gd name="adj" fmla="val 10000"/>
          </a:avLst>
        </a:prstGeom>
        <a:solidFill>
          <a:schemeClr val="accent5">
            <a:lumMod val="5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solidFill>
                <a:schemeClr val="bg1"/>
              </a:solidFill>
            </a:rPr>
            <a:t>Meta Ethics</a:t>
          </a:r>
          <a:br>
            <a:rPr lang="en-GB" sz="800" kern="1200" dirty="0" smtClean="0">
              <a:solidFill>
                <a:schemeClr val="bg1"/>
              </a:solidFill>
            </a:rPr>
          </a:br>
          <a:r>
            <a:rPr lang="en-GB" sz="800" kern="1200" dirty="0" smtClean="0">
              <a:solidFill>
                <a:schemeClr val="bg1"/>
              </a:solidFill>
            </a:rPr>
            <a:t>(What does “good” mean?)</a:t>
          </a:r>
          <a:endParaRPr lang="en-GB" sz="800" kern="1200" dirty="0">
            <a:solidFill>
              <a:schemeClr val="bg1"/>
            </a:solidFill>
          </a:endParaRPr>
        </a:p>
      </dsp:txBody>
      <dsp:txXfrm>
        <a:off x="667867" y="1126516"/>
        <a:ext cx="820481" cy="535872"/>
      </dsp:txXfrm>
    </dsp:sp>
    <dsp:sp modelId="{CBDC4D92-69A9-4D0E-8A1F-668DE93AC25D}">
      <dsp:nvSpPr>
        <dsp:cNvPr id="0" name=""/>
        <dsp:cNvSpPr/>
      </dsp:nvSpPr>
      <dsp:spPr>
        <a:xfrm>
          <a:off x="426912" y="1679061"/>
          <a:ext cx="651195" cy="227686"/>
        </a:xfrm>
        <a:custGeom>
          <a:avLst/>
          <a:gdLst/>
          <a:ahLst/>
          <a:cxnLst/>
          <a:rect l="0" t="0" r="0" b="0"/>
          <a:pathLst>
            <a:path>
              <a:moveTo>
                <a:pt x="651195" y="0"/>
              </a:moveTo>
              <a:lnTo>
                <a:pt x="651195" y="113843"/>
              </a:lnTo>
              <a:lnTo>
                <a:pt x="0" y="113843"/>
              </a:lnTo>
              <a:lnTo>
                <a:pt x="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625C9C-3418-489D-86BE-03C94A2C7EE5}">
      <dsp:nvSpPr>
        <dsp:cNvPr id="0" name=""/>
        <dsp:cNvSpPr/>
      </dsp:nvSpPr>
      <dsp:spPr>
        <a:xfrm>
          <a:off x="0" y="1906747"/>
          <a:ext cx="853825" cy="569216"/>
        </a:xfrm>
        <a:prstGeom prst="roundRect">
          <a:avLst>
            <a:gd name="adj" fmla="val 10000"/>
          </a:avLst>
        </a:prstGeom>
        <a:solidFill>
          <a:schemeClr val="accent5">
            <a:lumMod val="75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err="1" smtClean="0">
              <a:solidFill>
                <a:schemeClr val="bg1"/>
              </a:solidFill>
            </a:rPr>
            <a:t>Cognitivism</a:t>
          </a:r>
          <a:endParaRPr lang="en-GB" sz="800" kern="1200" dirty="0">
            <a:solidFill>
              <a:schemeClr val="bg1"/>
            </a:solidFill>
          </a:endParaRPr>
        </a:p>
      </dsp:txBody>
      <dsp:txXfrm>
        <a:off x="16672" y="1923419"/>
        <a:ext cx="820481" cy="535872"/>
      </dsp:txXfrm>
    </dsp:sp>
    <dsp:sp modelId="{E03C7B67-4CFE-468A-8D75-99425D56633F}">
      <dsp:nvSpPr>
        <dsp:cNvPr id="0" name=""/>
        <dsp:cNvSpPr/>
      </dsp:nvSpPr>
      <dsp:spPr>
        <a:xfrm>
          <a:off x="381192" y="2475964"/>
          <a:ext cx="91440" cy="227686"/>
        </a:xfrm>
        <a:custGeom>
          <a:avLst/>
          <a:gdLst/>
          <a:ahLst/>
          <a:cxnLst/>
          <a:rect l="0" t="0" r="0" b="0"/>
          <a:pathLst>
            <a:path>
              <a:moveTo>
                <a:pt x="45720" y="0"/>
              </a:moveTo>
              <a:lnTo>
                <a:pt x="4572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58E751D-E8DC-458F-9186-36D1D34F4BFB}">
      <dsp:nvSpPr>
        <dsp:cNvPr id="0" name=""/>
        <dsp:cNvSpPr/>
      </dsp:nvSpPr>
      <dsp:spPr>
        <a:xfrm>
          <a:off x="0" y="2703651"/>
          <a:ext cx="853825" cy="569216"/>
        </a:xfrm>
        <a:prstGeom prst="roundRect">
          <a:avLst>
            <a:gd name="adj" fmla="val 10000"/>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Naturalism</a:t>
          </a:r>
          <a:endParaRPr lang="en-GB" sz="800" kern="1200" dirty="0"/>
        </a:p>
      </dsp:txBody>
      <dsp:txXfrm>
        <a:off x="16672" y="2720323"/>
        <a:ext cx="820481" cy="535872"/>
      </dsp:txXfrm>
    </dsp:sp>
    <dsp:sp modelId="{BB9470A6-CC57-420E-A64B-9851BD44AFC9}">
      <dsp:nvSpPr>
        <dsp:cNvPr id="0" name=""/>
        <dsp:cNvSpPr/>
      </dsp:nvSpPr>
      <dsp:spPr>
        <a:xfrm>
          <a:off x="381192" y="2475964"/>
          <a:ext cx="91440" cy="227686"/>
        </a:xfrm>
        <a:custGeom>
          <a:avLst/>
          <a:gdLst/>
          <a:ahLst/>
          <a:cxnLst/>
          <a:rect l="0" t="0" r="0" b="0"/>
          <a:pathLst>
            <a:path>
              <a:moveTo>
                <a:pt x="45720" y="0"/>
              </a:moveTo>
              <a:lnTo>
                <a:pt x="45720" y="113843"/>
              </a:lnTo>
              <a:lnTo>
                <a:pt x="134560" y="113843"/>
              </a:lnTo>
              <a:lnTo>
                <a:pt x="13456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8022BD-12B7-4E7E-A154-16877E26088E}">
      <dsp:nvSpPr>
        <dsp:cNvPr id="0" name=""/>
        <dsp:cNvSpPr/>
      </dsp:nvSpPr>
      <dsp:spPr>
        <a:xfrm>
          <a:off x="88840" y="2703651"/>
          <a:ext cx="853825" cy="569216"/>
        </a:xfrm>
        <a:prstGeom prst="roundRect">
          <a:avLst>
            <a:gd name="adj" fmla="val 10000"/>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Intuitionism</a:t>
          </a:r>
          <a:endParaRPr lang="en-GB" sz="800" kern="1200" dirty="0"/>
        </a:p>
      </dsp:txBody>
      <dsp:txXfrm>
        <a:off x="105512" y="2720323"/>
        <a:ext cx="820481" cy="535872"/>
      </dsp:txXfrm>
    </dsp:sp>
    <dsp:sp modelId="{1DD360E1-0B2D-4DDB-819D-E053D6D2D59E}">
      <dsp:nvSpPr>
        <dsp:cNvPr id="0" name=""/>
        <dsp:cNvSpPr/>
      </dsp:nvSpPr>
      <dsp:spPr>
        <a:xfrm>
          <a:off x="1078107" y="1679061"/>
          <a:ext cx="907804" cy="227686"/>
        </a:xfrm>
        <a:custGeom>
          <a:avLst/>
          <a:gdLst/>
          <a:ahLst/>
          <a:cxnLst/>
          <a:rect l="0" t="0" r="0" b="0"/>
          <a:pathLst>
            <a:path>
              <a:moveTo>
                <a:pt x="0" y="0"/>
              </a:moveTo>
              <a:lnTo>
                <a:pt x="0" y="113843"/>
              </a:lnTo>
              <a:lnTo>
                <a:pt x="907804" y="113843"/>
              </a:lnTo>
              <a:lnTo>
                <a:pt x="907804"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7B8028-0F24-4ED6-B781-74DCCCD705E1}">
      <dsp:nvSpPr>
        <dsp:cNvPr id="0" name=""/>
        <dsp:cNvSpPr/>
      </dsp:nvSpPr>
      <dsp:spPr>
        <a:xfrm>
          <a:off x="1558999" y="1906747"/>
          <a:ext cx="853825" cy="569216"/>
        </a:xfrm>
        <a:prstGeom prst="roundRect">
          <a:avLst>
            <a:gd name="adj" fmla="val 10000"/>
          </a:avLst>
        </a:prstGeom>
        <a:solidFill>
          <a:schemeClr val="accent5">
            <a:lumMod val="75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err="1" smtClean="0">
              <a:solidFill>
                <a:schemeClr val="bg1"/>
              </a:solidFill>
            </a:rPr>
            <a:t>Noncognitivism</a:t>
          </a:r>
          <a:endParaRPr lang="en-GB" sz="800" kern="1200" dirty="0" smtClean="0">
            <a:solidFill>
              <a:schemeClr val="bg1"/>
            </a:solidFill>
          </a:endParaRPr>
        </a:p>
      </dsp:txBody>
      <dsp:txXfrm>
        <a:off x="1575671" y="1923419"/>
        <a:ext cx="820481" cy="535872"/>
      </dsp:txXfrm>
    </dsp:sp>
    <dsp:sp modelId="{B00ADBA1-EF2A-45AC-9CE2-3AD05AD11B6C}">
      <dsp:nvSpPr>
        <dsp:cNvPr id="0" name=""/>
        <dsp:cNvSpPr/>
      </dsp:nvSpPr>
      <dsp:spPr>
        <a:xfrm>
          <a:off x="1495858" y="2475964"/>
          <a:ext cx="490053" cy="227686"/>
        </a:xfrm>
        <a:custGeom>
          <a:avLst/>
          <a:gdLst/>
          <a:ahLst/>
          <a:cxnLst/>
          <a:rect l="0" t="0" r="0" b="0"/>
          <a:pathLst>
            <a:path>
              <a:moveTo>
                <a:pt x="490053" y="0"/>
              </a:moveTo>
              <a:lnTo>
                <a:pt x="490053" y="113843"/>
              </a:lnTo>
              <a:lnTo>
                <a:pt x="0" y="113843"/>
              </a:lnTo>
              <a:lnTo>
                <a:pt x="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A420BE-493C-44F5-BFA7-D08AB39A1EFC}">
      <dsp:nvSpPr>
        <dsp:cNvPr id="0" name=""/>
        <dsp:cNvSpPr/>
      </dsp:nvSpPr>
      <dsp:spPr>
        <a:xfrm>
          <a:off x="1068946" y="2703651"/>
          <a:ext cx="853825" cy="569216"/>
        </a:xfrm>
        <a:prstGeom prst="roundRect">
          <a:avLst>
            <a:gd name="adj" fmla="val 10000"/>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err="1" smtClean="0"/>
            <a:t>Emotivism</a:t>
          </a:r>
          <a:endParaRPr lang="en-GB" sz="800" kern="1200" dirty="0" smtClean="0"/>
        </a:p>
      </dsp:txBody>
      <dsp:txXfrm>
        <a:off x="1085618" y="2720323"/>
        <a:ext cx="820481" cy="535872"/>
      </dsp:txXfrm>
    </dsp:sp>
    <dsp:sp modelId="{7F936A23-4ED9-44C0-9C2E-8DF64CD612BD}">
      <dsp:nvSpPr>
        <dsp:cNvPr id="0" name=""/>
        <dsp:cNvSpPr/>
      </dsp:nvSpPr>
      <dsp:spPr>
        <a:xfrm>
          <a:off x="1985911" y="2475964"/>
          <a:ext cx="490053" cy="227686"/>
        </a:xfrm>
        <a:custGeom>
          <a:avLst/>
          <a:gdLst/>
          <a:ahLst/>
          <a:cxnLst/>
          <a:rect l="0" t="0" r="0" b="0"/>
          <a:pathLst>
            <a:path>
              <a:moveTo>
                <a:pt x="0" y="0"/>
              </a:moveTo>
              <a:lnTo>
                <a:pt x="0" y="113843"/>
              </a:lnTo>
              <a:lnTo>
                <a:pt x="490053" y="113843"/>
              </a:lnTo>
              <a:lnTo>
                <a:pt x="490053"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2AEB71-FBE0-42D1-93B8-915B82322E5E}">
      <dsp:nvSpPr>
        <dsp:cNvPr id="0" name=""/>
        <dsp:cNvSpPr/>
      </dsp:nvSpPr>
      <dsp:spPr>
        <a:xfrm>
          <a:off x="2049052" y="2703651"/>
          <a:ext cx="853825" cy="569216"/>
        </a:xfrm>
        <a:prstGeom prst="roundRect">
          <a:avLst>
            <a:gd name="adj" fmla="val 10000"/>
          </a:avLst>
        </a:prstGeom>
        <a:solidFill>
          <a:schemeClr val="accent5">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Prescriptivism</a:t>
          </a:r>
        </a:p>
      </dsp:txBody>
      <dsp:txXfrm>
        <a:off x="2065724" y="2720323"/>
        <a:ext cx="820481" cy="535872"/>
      </dsp:txXfrm>
    </dsp:sp>
    <dsp:sp modelId="{CE1A80A4-8EBF-42B5-8772-EDA4F29C8BD9}">
      <dsp:nvSpPr>
        <dsp:cNvPr id="0" name=""/>
        <dsp:cNvSpPr/>
      </dsp:nvSpPr>
      <dsp:spPr>
        <a:xfrm>
          <a:off x="4971662" y="618570"/>
          <a:ext cx="1008478" cy="491274"/>
        </a:xfrm>
        <a:custGeom>
          <a:avLst/>
          <a:gdLst/>
          <a:ahLst/>
          <a:cxnLst/>
          <a:rect l="0" t="0" r="0" b="0"/>
          <a:pathLst>
            <a:path>
              <a:moveTo>
                <a:pt x="1008478" y="0"/>
              </a:moveTo>
              <a:lnTo>
                <a:pt x="1008478" y="245637"/>
              </a:lnTo>
              <a:lnTo>
                <a:pt x="0" y="245637"/>
              </a:lnTo>
              <a:lnTo>
                <a:pt x="0" y="49127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AD41297-52DF-426D-A128-C00D9EC28A8C}">
      <dsp:nvSpPr>
        <dsp:cNvPr id="0" name=""/>
        <dsp:cNvSpPr/>
      </dsp:nvSpPr>
      <dsp:spPr>
        <a:xfrm>
          <a:off x="4544749" y="1109844"/>
          <a:ext cx="853825" cy="569216"/>
        </a:xfrm>
        <a:prstGeom prst="roundRect">
          <a:avLst>
            <a:gd name="adj" fmla="val 10000"/>
          </a:avLst>
        </a:prstGeom>
        <a:solidFill>
          <a:schemeClr val="accent4"/>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Normative Ethics</a:t>
          </a:r>
          <a:br>
            <a:rPr lang="en-GB" sz="800" kern="1200" dirty="0" smtClean="0"/>
          </a:br>
          <a:r>
            <a:rPr lang="en-GB" sz="800" kern="1200" dirty="0" smtClean="0"/>
            <a:t>(What actions are good?)</a:t>
          </a:r>
          <a:endParaRPr lang="en-GB" sz="800" kern="1200" dirty="0"/>
        </a:p>
      </dsp:txBody>
      <dsp:txXfrm>
        <a:off x="4561421" y="1126516"/>
        <a:ext cx="820481" cy="535872"/>
      </dsp:txXfrm>
    </dsp:sp>
    <dsp:sp modelId="{590F1E2D-C48B-4C5F-B629-88D7C4DD8037}">
      <dsp:nvSpPr>
        <dsp:cNvPr id="0" name=""/>
        <dsp:cNvSpPr/>
      </dsp:nvSpPr>
      <dsp:spPr>
        <a:xfrm>
          <a:off x="3861689" y="1679061"/>
          <a:ext cx="1109972" cy="227686"/>
        </a:xfrm>
        <a:custGeom>
          <a:avLst/>
          <a:gdLst/>
          <a:ahLst/>
          <a:cxnLst/>
          <a:rect l="0" t="0" r="0" b="0"/>
          <a:pathLst>
            <a:path>
              <a:moveTo>
                <a:pt x="1109972" y="0"/>
              </a:moveTo>
              <a:lnTo>
                <a:pt x="1109972" y="113843"/>
              </a:lnTo>
              <a:lnTo>
                <a:pt x="0" y="113843"/>
              </a:lnTo>
              <a:lnTo>
                <a:pt x="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FCC149A-F911-433D-8E1B-6E2AC8975AC7}">
      <dsp:nvSpPr>
        <dsp:cNvPr id="0" name=""/>
        <dsp:cNvSpPr/>
      </dsp:nvSpPr>
      <dsp:spPr>
        <a:xfrm>
          <a:off x="3434776" y="1906747"/>
          <a:ext cx="853825" cy="569216"/>
        </a:xfrm>
        <a:prstGeom prst="roundRect">
          <a:avLst>
            <a:gd name="adj" fmla="val 10000"/>
          </a:avLst>
        </a:prstGeom>
        <a:solidFill>
          <a:schemeClr val="accent4">
            <a:lumMod val="60000"/>
            <a:lumOff val="4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Teleological Ethics</a:t>
          </a:r>
          <a:endParaRPr lang="en-GB" sz="800" kern="1200" dirty="0"/>
        </a:p>
      </dsp:txBody>
      <dsp:txXfrm>
        <a:off x="3451448" y="1923419"/>
        <a:ext cx="820481" cy="535872"/>
      </dsp:txXfrm>
    </dsp:sp>
    <dsp:sp modelId="{AC3B68D9-930D-4236-946A-329298881F33}">
      <dsp:nvSpPr>
        <dsp:cNvPr id="0" name=""/>
        <dsp:cNvSpPr/>
      </dsp:nvSpPr>
      <dsp:spPr>
        <a:xfrm>
          <a:off x="3815969" y="2475964"/>
          <a:ext cx="91440" cy="227686"/>
        </a:xfrm>
        <a:custGeom>
          <a:avLst/>
          <a:gdLst/>
          <a:ahLst/>
          <a:cxnLst/>
          <a:rect l="0" t="0" r="0" b="0"/>
          <a:pathLst>
            <a:path>
              <a:moveTo>
                <a:pt x="45720" y="0"/>
              </a:moveTo>
              <a:lnTo>
                <a:pt x="4572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AF4023-8B84-48B1-A7BA-7928170D8204}">
      <dsp:nvSpPr>
        <dsp:cNvPr id="0" name=""/>
        <dsp:cNvSpPr/>
      </dsp:nvSpPr>
      <dsp:spPr>
        <a:xfrm>
          <a:off x="3434776" y="2703651"/>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err="1" smtClean="0"/>
            <a:t>Consequentialism</a:t>
          </a:r>
          <a:endParaRPr lang="en-GB" sz="800" kern="1200" dirty="0"/>
        </a:p>
      </dsp:txBody>
      <dsp:txXfrm>
        <a:off x="3451448" y="2720323"/>
        <a:ext cx="820481" cy="535872"/>
      </dsp:txXfrm>
    </dsp:sp>
    <dsp:sp modelId="{13263EA4-D1CC-4049-888B-53685DA7D901}">
      <dsp:nvSpPr>
        <dsp:cNvPr id="0" name=""/>
        <dsp:cNvSpPr/>
      </dsp:nvSpPr>
      <dsp:spPr>
        <a:xfrm>
          <a:off x="3815969" y="3272868"/>
          <a:ext cx="91440" cy="227686"/>
        </a:xfrm>
        <a:custGeom>
          <a:avLst/>
          <a:gdLst/>
          <a:ahLst/>
          <a:cxnLst/>
          <a:rect l="0" t="0" r="0" b="0"/>
          <a:pathLst>
            <a:path>
              <a:moveTo>
                <a:pt x="45720" y="0"/>
              </a:moveTo>
              <a:lnTo>
                <a:pt x="4572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26826C-EA65-4267-9F11-DE44109A5705}">
      <dsp:nvSpPr>
        <dsp:cNvPr id="0" name=""/>
        <dsp:cNvSpPr/>
      </dsp:nvSpPr>
      <dsp:spPr>
        <a:xfrm>
          <a:off x="3434776" y="3500555"/>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Utilitarianism</a:t>
          </a:r>
          <a:endParaRPr lang="en-GB" sz="800" kern="1200" dirty="0"/>
        </a:p>
      </dsp:txBody>
      <dsp:txXfrm>
        <a:off x="3451448" y="3517227"/>
        <a:ext cx="820481" cy="535872"/>
      </dsp:txXfrm>
    </dsp:sp>
    <dsp:sp modelId="{1BE501EE-FACF-4691-BCC2-AA4E2B0D4235}">
      <dsp:nvSpPr>
        <dsp:cNvPr id="0" name=""/>
        <dsp:cNvSpPr/>
      </dsp:nvSpPr>
      <dsp:spPr>
        <a:xfrm>
          <a:off x="2751716" y="4069772"/>
          <a:ext cx="1109972" cy="227686"/>
        </a:xfrm>
        <a:custGeom>
          <a:avLst/>
          <a:gdLst/>
          <a:ahLst/>
          <a:cxnLst/>
          <a:rect l="0" t="0" r="0" b="0"/>
          <a:pathLst>
            <a:path>
              <a:moveTo>
                <a:pt x="1109972" y="0"/>
              </a:moveTo>
              <a:lnTo>
                <a:pt x="1109972" y="113843"/>
              </a:lnTo>
              <a:lnTo>
                <a:pt x="0" y="113843"/>
              </a:lnTo>
              <a:lnTo>
                <a:pt x="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AFCDE42-7B7C-4420-A63B-F7B103604A51}">
      <dsp:nvSpPr>
        <dsp:cNvPr id="0" name=""/>
        <dsp:cNvSpPr/>
      </dsp:nvSpPr>
      <dsp:spPr>
        <a:xfrm>
          <a:off x="2324803" y="4297458"/>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Act (Bentham)</a:t>
          </a:r>
          <a:endParaRPr lang="en-GB" sz="800" kern="1200" dirty="0"/>
        </a:p>
      </dsp:txBody>
      <dsp:txXfrm>
        <a:off x="2341475" y="4314130"/>
        <a:ext cx="820481" cy="535872"/>
      </dsp:txXfrm>
    </dsp:sp>
    <dsp:sp modelId="{123BBD49-70A0-4A7E-BFD2-B5B6D8D86DA8}">
      <dsp:nvSpPr>
        <dsp:cNvPr id="0" name=""/>
        <dsp:cNvSpPr/>
      </dsp:nvSpPr>
      <dsp:spPr>
        <a:xfrm>
          <a:off x="3815969" y="4069772"/>
          <a:ext cx="91440" cy="227686"/>
        </a:xfrm>
        <a:custGeom>
          <a:avLst/>
          <a:gdLst/>
          <a:ahLst/>
          <a:cxnLst/>
          <a:rect l="0" t="0" r="0" b="0"/>
          <a:pathLst>
            <a:path>
              <a:moveTo>
                <a:pt x="45720" y="0"/>
              </a:moveTo>
              <a:lnTo>
                <a:pt x="4572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001164-E98A-471F-9DA0-E1E5561CE243}">
      <dsp:nvSpPr>
        <dsp:cNvPr id="0" name=""/>
        <dsp:cNvSpPr/>
      </dsp:nvSpPr>
      <dsp:spPr>
        <a:xfrm>
          <a:off x="3434776" y="4297458"/>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Rule (Mill)</a:t>
          </a:r>
          <a:endParaRPr lang="en-GB" sz="800" kern="1200" dirty="0"/>
        </a:p>
      </dsp:txBody>
      <dsp:txXfrm>
        <a:off x="3451448" y="4314130"/>
        <a:ext cx="820481" cy="535872"/>
      </dsp:txXfrm>
    </dsp:sp>
    <dsp:sp modelId="{99FD7255-D6EA-4D14-9DBD-683425716B9A}">
      <dsp:nvSpPr>
        <dsp:cNvPr id="0" name=""/>
        <dsp:cNvSpPr/>
      </dsp:nvSpPr>
      <dsp:spPr>
        <a:xfrm>
          <a:off x="3306702" y="4866675"/>
          <a:ext cx="554986" cy="227686"/>
        </a:xfrm>
        <a:custGeom>
          <a:avLst/>
          <a:gdLst/>
          <a:ahLst/>
          <a:cxnLst/>
          <a:rect l="0" t="0" r="0" b="0"/>
          <a:pathLst>
            <a:path>
              <a:moveTo>
                <a:pt x="554986" y="0"/>
              </a:moveTo>
              <a:lnTo>
                <a:pt x="554986" y="113843"/>
              </a:lnTo>
              <a:lnTo>
                <a:pt x="0" y="113843"/>
              </a:lnTo>
              <a:lnTo>
                <a:pt x="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E7DA19-F0D8-4F0A-B221-D5062AB78289}">
      <dsp:nvSpPr>
        <dsp:cNvPr id="0" name=""/>
        <dsp:cNvSpPr/>
      </dsp:nvSpPr>
      <dsp:spPr>
        <a:xfrm>
          <a:off x="2879790" y="5094362"/>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Strong Rule</a:t>
          </a:r>
          <a:endParaRPr lang="en-GB" sz="800" kern="1200" dirty="0"/>
        </a:p>
      </dsp:txBody>
      <dsp:txXfrm>
        <a:off x="2896462" y="5111034"/>
        <a:ext cx="820481" cy="535872"/>
      </dsp:txXfrm>
    </dsp:sp>
    <dsp:sp modelId="{645D66CC-0704-4DB9-A787-D635F54CA72D}">
      <dsp:nvSpPr>
        <dsp:cNvPr id="0" name=""/>
        <dsp:cNvSpPr/>
      </dsp:nvSpPr>
      <dsp:spPr>
        <a:xfrm>
          <a:off x="3861689" y="4866675"/>
          <a:ext cx="554986" cy="227686"/>
        </a:xfrm>
        <a:custGeom>
          <a:avLst/>
          <a:gdLst/>
          <a:ahLst/>
          <a:cxnLst/>
          <a:rect l="0" t="0" r="0" b="0"/>
          <a:pathLst>
            <a:path>
              <a:moveTo>
                <a:pt x="0" y="0"/>
              </a:moveTo>
              <a:lnTo>
                <a:pt x="0" y="113843"/>
              </a:lnTo>
              <a:lnTo>
                <a:pt x="554986" y="113843"/>
              </a:lnTo>
              <a:lnTo>
                <a:pt x="554986"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386A2CC-1620-4D81-B4C1-5B733D2573E9}">
      <dsp:nvSpPr>
        <dsp:cNvPr id="0" name=""/>
        <dsp:cNvSpPr/>
      </dsp:nvSpPr>
      <dsp:spPr>
        <a:xfrm>
          <a:off x="3989763" y="5094362"/>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Weak Rule</a:t>
          </a:r>
          <a:endParaRPr lang="en-GB" sz="800" kern="1200" dirty="0"/>
        </a:p>
      </dsp:txBody>
      <dsp:txXfrm>
        <a:off x="4006435" y="5111034"/>
        <a:ext cx="820481" cy="535872"/>
      </dsp:txXfrm>
    </dsp:sp>
    <dsp:sp modelId="{51693A4D-F932-4F35-960E-FF53AF8F72E8}">
      <dsp:nvSpPr>
        <dsp:cNvPr id="0" name=""/>
        <dsp:cNvSpPr/>
      </dsp:nvSpPr>
      <dsp:spPr>
        <a:xfrm>
          <a:off x="3861689" y="4069772"/>
          <a:ext cx="1109972" cy="227686"/>
        </a:xfrm>
        <a:custGeom>
          <a:avLst/>
          <a:gdLst/>
          <a:ahLst/>
          <a:cxnLst/>
          <a:rect l="0" t="0" r="0" b="0"/>
          <a:pathLst>
            <a:path>
              <a:moveTo>
                <a:pt x="0" y="0"/>
              </a:moveTo>
              <a:lnTo>
                <a:pt x="0" y="113843"/>
              </a:lnTo>
              <a:lnTo>
                <a:pt x="1109972" y="113843"/>
              </a:lnTo>
              <a:lnTo>
                <a:pt x="1109972"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2CDCAC1-C77B-4688-A6BD-82B84CC477AA}">
      <dsp:nvSpPr>
        <dsp:cNvPr id="0" name=""/>
        <dsp:cNvSpPr/>
      </dsp:nvSpPr>
      <dsp:spPr>
        <a:xfrm>
          <a:off x="4544749" y="4297458"/>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Preference (Singer)</a:t>
          </a:r>
          <a:endParaRPr lang="en-GB" sz="800" kern="1200" dirty="0"/>
        </a:p>
      </dsp:txBody>
      <dsp:txXfrm>
        <a:off x="4561421" y="4314130"/>
        <a:ext cx="820481" cy="535872"/>
      </dsp:txXfrm>
    </dsp:sp>
    <dsp:sp modelId="{2A787D51-32ED-4D02-8DC6-D1D4F10D96BF}">
      <dsp:nvSpPr>
        <dsp:cNvPr id="0" name=""/>
        <dsp:cNvSpPr/>
      </dsp:nvSpPr>
      <dsp:spPr>
        <a:xfrm>
          <a:off x="4925942" y="1679061"/>
          <a:ext cx="91440" cy="227686"/>
        </a:xfrm>
        <a:custGeom>
          <a:avLst/>
          <a:gdLst/>
          <a:ahLst/>
          <a:cxnLst/>
          <a:rect l="0" t="0" r="0" b="0"/>
          <a:pathLst>
            <a:path>
              <a:moveTo>
                <a:pt x="45720" y="0"/>
              </a:moveTo>
              <a:lnTo>
                <a:pt x="4572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A7E2E7-0BEA-474A-835E-CF95E1D6711A}">
      <dsp:nvSpPr>
        <dsp:cNvPr id="0" name=""/>
        <dsp:cNvSpPr/>
      </dsp:nvSpPr>
      <dsp:spPr>
        <a:xfrm>
          <a:off x="4544749" y="1906747"/>
          <a:ext cx="853825" cy="569216"/>
        </a:xfrm>
        <a:prstGeom prst="roundRect">
          <a:avLst>
            <a:gd name="adj" fmla="val 10000"/>
          </a:avLst>
        </a:prstGeom>
        <a:solidFill>
          <a:schemeClr val="accent4">
            <a:lumMod val="60000"/>
            <a:lumOff val="4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Deontological Ethics</a:t>
          </a:r>
          <a:endParaRPr lang="en-GB" sz="800" kern="1200" dirty="0"/>
        </a:p>
      </dsp:txBody>
      <dsp:txXfrm>
        <a:off x="4561421" y="1923419"/>
        <a:ext cx="820481" cy="535872"/>
      </dsp:txXfrm>
    </dsp:sp>
    <dsp:sp modelId="{A44769A7-8C08-4B6C-A2EC-05895846FCDE}">
      <dsp:nvSpPr>
        <dsp:cNvPr id="0" name=""/>
        <dsp:cNvSpPr/>
      </dsp:nvSpPr>
      <dsp:spPr>
        <a:xfrm>
          <a:off x="4925942" y="2475964"/>
          <a:ext cx="91440" cy="227686"/>
        </a:xfrm>
        <a:custGeom>
          <a:avLst/>
          <a:gdLst/>
          <a:ahLst/>
          <a:cxnLst/>
          <a:rect l="0" t="0" r="0" b="0"/>
          <a:pathLst>
            <a:path>
              <a:moveTo>
                <a:pt x="45720" y="0"/>
              </a:moveTo>
              <a:lnTo>
                <a:pt x="4572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3E0AC0-DADA-442B-B5F0-EF94B45D4DF3}">
      <dsp:nvSpPr>
        <dsp:cNvPr id="0" name=""/>
        <dsp:cNvSpPr/>
      </dsp:nvSpPr>
      <dsp:spPr>
        <a:xfrm>
          <a:off x="4544749" y="2703651"/>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Kantianism</a:t>
          </a:r>
          <a:endParaRPr lang="en-GB" sz="800" kern="1200" dirty="0"/>
        </a:p>
      </dsp:txBody>
      <dsp:txXfrm>
        <a:off x="4561421" y="2720323"/>
        <a:ext cx="820481" cy="535872"/>
      </dsp:txXfrm>
    </dsp:sp>
    <dsp:sp modelId="{EEFE7D0F-E999-4DF2-89AE-65DEBAFAB3E4}">
      <dsp:nvSpPr>
        <dsp:cNvPr id="0" name=""/>
        <dsp:cNvSpPr/>
      </dsp:nvSpPr>
      <dsp:spPr>
        <a:xfrm>
          <a:off x="4971662" y="1679061"/>
          <a:ext cx="1044945" cy="214691"/>
        </a:xfrm>
        <a:custGeom>
          <a:avLst/>
          <a:gdLst/>
          <a:ahLst/>
          <a:cxnLst/>
          <a:rect l="0" t="0" r="0" b="0"/>
          <a:pathLst>
            <a:path>
              <a:moveTo>
                <a:pt x="0" y="0"/>
              </a:moveTo>
              <a:lnTo>
                <a:pt x="0" y="107345"/>
              </a:lnTo>
              <a:lnTo>
                <a:pt x="1044945" y="107345"/>
              </a:lnTo>
              <a:lnTo>
                <a:pt x="1044945" y="21469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A03D8B4-B5BE-462C-9E6A-0F85C7FC063C}">
      <dsp:nvSpPr>
        <dsp:cNvPr id="0" name=""/>
        <dsp:cNvSpPr/>
      </dsp:nvSpPr>
      <dsp:spPr>
        <a:xfrm>
          <a:off x="5589695" y="1893752"/>
          <a:ext cx="853825" cy="569216"/>
        </a:xfrm>
        <a:prstGeom prst="roundRect">
          <a:avLst>
            <a:gd name="adj" fmla="val 10000"/>
          </a:avLst>
        </a:prstGeom>
        <a:solidFill>
          <a:schemeClr val="accent4">
            <a:lumMod val="60000"/>
            <a:lumOff val="4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Virtue Ethics</a:t>
          </a:r>
          <a:endParaRPr lang="en-GB" sz="800" kern="1200" dirty="0"/>
        </a:p>
      </dsp:txBody>
      <dsp:txXfrm>
        <a:off x="5606367" y="1910424"/>
        <a:ext cx="820481" cy="535872"/>
      </dsp:txXfrm>
    </dsp:sp>
    <dsp:sp modelId="{9A65F7DD-D91F-4E31-B5DC-94A20E55E6F6}">
      <dsp:nvSpPr>
        <dsp:cNvPr id="0" name=""/>
        <dsp:cNvSpPr/>
      </dsp:nvSpPr>
      <dsp:spPr>
        <a:xfrm>
          <a:off x="5970887" y="2462969"/>
          <a:ext cx="91440" cy="227686"/>
        </a:xfrm>
        <a:custGeom>
          <a:avLst/>
          <a:gdLst/>
          <a:ahLst/>
          <a:cxnLst/>
          <a:rect l="0" t="0" r="0" b="0"/>
          <a:pathLst>
            <a:path>
              <a:moveTo>
                <a:pt x="45720" y="0"/>
              </a:moveTo>
              <a:lnTo>
                <a:pt x="45720" y="22768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21CB6CD-2E0D-4671-A1F7-A205E188DB4A}">
      <dsp:nvSpPr>
        <dsp:cNvPr id="0" name=""/>
        <dsp:cNvSpPr/>
      </dsp:nvSpPr>
      <dsp:spPr>
        <a:xfrm>
          <a:off x="5589695" y="2690656"/>
          <a:ext cx="853825" cy="569216"/>
        </a:xfrm>
        <a:prstGeom prst="roundRect">
          <a:avLst>
            <a:gd name="adj" fmla="val 10000"/>
          </a:avLst>
        </a:prstGeom>
        <a:solidFill>
          <a:schemeClr val="accent4">
            <a:lumMod val="20000"/>
            <a:lumOff val="8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err="1" smtClean="0"/>
            <a:t>Aristotelianism</a:t>
          </a:r>
          <a:endParaRPr lang="en-GB" sz="800" kern="1200" dirty="0"/>
        </a:p>
      </dsp:txBody>
      <dsp:txXfrm>
        <a:off x="5606367" y="2707328"/>
        <a:ext cx="820481" cy="5358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BE7D59-2AB7-4172-B773-653C06921DAF}">
      <dsp:nvSpPr>
        <dsp:cNvPr id="0" name=""/>
        <dsp:cNvSpPr/>
      </dsp:nvSpPr>
      <dsp:spPr>
        <a:xfrm>
          <a:off x="637133"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Kant</a:t>
          </a:r>
        </a:p>
      </dsp:txBody>
      <dsp:txXfrm>
        <a:off x="637133" y="1339"/>
        <a:ext cx="2539007" cy="1523404"/>
      </dsp:txXfrm>
    </dsp:sp>
    <dsp:sp modelId="{D7799033-7FEC-4283-93AD-64788A74B525}">
      <dsp:nvSpPr>
        <dsp:cNvPr id="0" name=""/>
        <dsp:cNvSpPr/>
      </dsp:nvSpPr>
      <dsp:spPr>
        <a:xfrm>
          <a:off x="3430041"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Duty</a:t>
          </a:r>
        </a:p>
      </dsp:txBody>
      <dsp:txXfrm>
        <a:off x="3430041" y="1339"/>
        <a:ext cx="2539007" cy="1523404"/>
      </dsp:txXfrm>
    </dsp:sp>
    <dsp:sp modelId="{64210E34-2E8C-4F52-9C8F-683A2E27AA8A}">
      <dsp:nvSpPr>
        <dsp:cNvPr id="0" name=""/>
        <dsp:cNvSpPr/>
      </dsp:nvSpPr>
      <dsp:spPr>
        <a:xfrm>
          <a:off x="6222950"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Categorical</a:t>
          </a:r>
        </a:p>
      </dsp:txBody>
      <dsp:txXfrm>
        <a:off x="6222950" y="1339"/>
        <a:ext cx="2539007" cy="1523404"/>
      </dsp:txXfrm>
    </dsp:sp>
    <dsp:sp modelId="{1B17525A-C243-43C2-B7DF-EDC982F4F11C}">
      <dsp:nvSpPr>
        <dsp:cNvPr id="0" name=""/>
        <dsp:cNvSpPr/>
      </dsp:nvSpPr>
      <dsp:spPr>
        <a:xfrm>
          <a:off x="9015858"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Hypothetical</a:t>
          </a:r>
        </a:p>
      </dsp:txBody>
      <dsp:txXfrm>
        <a:off x="9015858" y="1339"/>
        <a:ext cx="2539007" cy="1523404"/>
      </dsp:txXfrm>
    </dsp:sp>
    <dsp:sp modelId="{A17B9506-DB1E-44E3-BE54-99977E292FEF}">
      <dsp:nvSpPr>
        <dsp:cNvPr id="0" name=""/>
        <dsp:cNvSpPr/>
      </dsp:nvSpPr>
      <dsp:spPr>
        <a:xfrm>
          <a:off x="637133"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Good Will</a:t>
          </a:r>
        </a:p>
      </dsp:txBody>
      <dsp:txXfrm>
        <a:off x="637133" y="1778644"/>
        <a:ext cx="2539007" cy="1523404"/>
      </dsp:txXfrm>
    </dsp:sp>
    <dsp:sp modelId="{3F39CB61-CDDF-4FCB-BB89-CCB6A45F4C52}">
      <dsp:nvSpPr>
        <dsp:cNvPr id="0" name=""/>
        <dsp:cNvSpPr/>
      </dsp:nvSpPr>
      <dsp:spPr>
        <a:xfrm>
          <a:off x="3430041"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Universal Law</a:t>
          </a:r>
        </a:p>
      </dsp:txBody>
      <dsp:txXfrm>
        <a:off x="3430041" y="1778644"/>
        <a:ext cx="2539007" cy="1523404"/>
      </dsp:txXfrm>
    </dsp:sp>
    <dsp:sp modelId="{351A4405-8100-4766-9B3C-496D2C8094A9}">
      <dsp:nvSpPr>
        <dsp:cNvPr id="0" name=""/>
        <dsp:cNvSpPr/>
      </dsp:nvSpPr>
      <dsp:spPr>
        <a:xfrm>
          <a:off x="6222950"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Ends</a:t>
          </a:r>
        </a:p>
      </dsp:txBody>
      <dsp:txXfrm>
        <a:off x="6222950" y="1778644"/>
        <a:ext cx="2539007" cy="1523404"/>
      </dsp:txXfrm>
    </dsp:sp>
    <dsp:sp modelId="{11F97E33-C20F-4C04-BD2A-9EBA7A830204}">
      <dsp:nvSpPr>
        <dsp:cNvPr id="0" name=""/>
        <dsp:cNvSpPr/>
      </dsp:nvSpPr>
      <dsp:spPr>
        <a:xfrm>
          <a:off x="9015858"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Means</a:t>
          </a:r>
        </a:p>
      </dsp:txBody>
      <dsp:txXfrm>
        <a:off x="9015858" y="1778644"/>
        <a:ext cx="2539007" cy="1523404"/>
      </dsp:txXfrm>
    </dsp:sp>
    <dsp:sp modelId="{AE5A6FB7-F59A-4462-A5FC-69114520A01B}">
      <dsp:nvSpPr>
        <dsp:cNvPr id="0" name=""/>
        <dsp:cNvSpPr/>
      </dsp:nvSpPr>
      <dsp:spPr>
        <a:xfrm>
          <a:off x="637133"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Kingdom of Ends</a:t>
          </a:r>
        </a:p>
      </dsp:txBody>
      <dsp:txXfrm>
        <a:off x="637133" y="3555950"/>
        <a:ext cx="2539007" cy="1523404"/>
      </dsp:txXfrm>
    </dsp:sp>
    <dsp:sp modelId="{A72D4585-4A37-4025-B185-B6CD1861627E}">
      <dsp:nvSpPr>
        <dsp:cNvPr id="0" name=""/>
        <dsp:cNvSpPr/>
      </dsp:nvSpPr>
      <dsp:spPr>
        <a:xfrm>
          <a:off x="3430041"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Prima Facie Duties</a:t>
          </a:r>
        </a:p>
      </dsp:txBody>
      <dsp:txXfrm>
        <a:off x="3430041" y="3555950"/>
        <a:ext cx="2539007" cy="1523404"/>
      </dsp:txXfrm>
    </dsp:sp>
    <dsp:sp modelId="{34874837-165A-43DB-8B12-98F170D44A17}">
      <dsp:nvSpPr>
        <dsp:cNvPr id="0" name=""/>
        <dsp:cNvSpPr/>
      </dsp:nvSpPr>
      <dsp:spPr>
        <a:xfrm>
          <a:off x="6222950"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i="1" kern="1200" dirty="0" err="1"/>
            <a:t>Summum</a:t>
          </a:r>
          <a:r>
            <a:rPr lang="en-GB" sz="3300" i="1" kern="1200" dirty="0"/>
            <a:t> </a:t>
          </a:r>
          <a:r>
            <a:rPr lang="en-GB" sz="3300" i="1" kern="1200" dirty="0" err="1"/>
            <a:t>Bonum</a:t>
          </a:r>
          <a:endParaRPr lang="en-GB" sz="3300" i="1" kern="1200" dirty="0"/>
        </a:p>
      </dsp:txBody>
      <dsp:txXfrm>
        <a:off x="6222950" y="3555950"/>
        <a:ext cx="2539007" cy="1523404"/>
      </dsp:txXfrm>
    </dsp:sp>
    <dsp:sp modelId="{33E88B17-8FE8-4867-A14F-F4274EC0DF49}">
      <dsp:nvSpPr>
        <dsp:cNvPr id="0" name=""/>
        <dsp:cNvSpPr/>
      </dsp:nvSpPr>
      <dsp:spPr>
        <a:xfrm>
          <a:off x="9015858"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Practical Reasoning</a:t>
          </a:r>
        </a:p>
      </dsp:txBody>
      <dsp:txXfrm>
        <a:off x="9015858" y="3555950"/>
        <a:ext cx="2539007" cy="1523404"/>
      </dsp:txXfrm>
    </dsp:sp>
    <dsp:sp modelId="{CDA4CFB8-5168-45D9-BD56-39247A0ED876}">
      <dsp:nvSpPr>
        <dsp:cNvPr id="0" name=""/>
        <dsp:cNvSpPr/>
      </dsp:nvSpPr>
      <dsp:spPr>
        <a:xfrm>
          <a:off x="637133"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Macintyre</a:t>
          </a:r>
        </a:p>
      </dsp:txBody>
      <dsp:txXfrm>
        <a:off x="637133" y="5333255"/>
        <a:ext cx="2539007" cy="1523404"/>
      </dsp:txXfrm>
    </dsp:sp>
    <dsp:sp modelId="{660CDB49-ADCF-42E2-870A-030C0EDE17E3}">
      <dsp:nvSpPr>
        <dsp:cNvPr id="0" name=""/>
        <dsp:cNvSpPr/>
      </dsp:nvSpPr>
      <dsp:spPr>
        <a:xfrm>
          <a:off x="3430041"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Maxim</a:t>
          </a:r>
        </a:p>
      </dsp:txBody>
      <dsp:txXfrm>
        <a:off x="3430041" y="5333255"/>
        <a:ext cx="2539007" cy="1523404"/>
      </dsp:txXfrm>
    </dsp:sp>
    <dsp:sp modelId="{22AD2A0E-8EC8-49D5-8EA8-FE6804E59739}">
      <dsp:nvSpPr>
        <dsp:cNvPr id="0" name=""/>
        <dsp:cNvSpPr/>
      </dsp:nvSpPr>
      <dsp:spPr>
        <a:xfrm>
          <a:off x="6222950"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err="1"/>
            <a:t>Suprarational</a:t>
          </a:r>
          <a:r>
            <a:rPr lang="en-GB" sz="3300" kern="1200" dirty="0"/>
            <a:t> aliens</a:t>
          </a:r>
        </a:p>
      </dsp:txBody>
      <dsp:txXfrm>
        <a:off x="6222950" y="5333255"/>
        <a:ext cx="2539007" cy="1523404"/>
      </dsp:txXfrm>
    </dsp:sp>
    <dsp:sp modelId="{1A360FC3-A49F-4179-BBE7-F00842D15E1C}">
      <dsp:nvSpPr>
        <dsp:cNvPr id="0" name=""/>
        <dsp:cNvSpPr/>
      </dsp:nvSpPr>
      <dsp:spPr>
        <a:xfrm>
          <a:off x="9015858"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W.D. Ross</a:t>
          </a:r>
        </a:p>
      </dsp:txBody>
      <dsp:txXfrm>
        <a:off x="9015858" y="5333255"/>
        <a:ext cx="2539007" cy="15234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D10B0D-39F4-488A-943E-5B7D0256A4C1}">
      <dsp:nvSpPr>
        <dsp:cNvPr id="0" name=""/>
        <dsp:cNvSpPr/>
      </dsp:nvSpPr>
      <dsp:spPr>
        <a:xfrm>
          <a:off x="637133"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Consequentialist</a:t>
          </a:r>
        </a:p>
      </dsp:txBody>
      <dsp:txXfrm>
        <a:off x="637133" y="1339"/>
        <a:ext cx="2539007" cy="1523404"/>
      </dsp:txXfrm>
    </dsp:sp>
    <dsp:sp modelId="{83DBC9E5-AE8F-4AD7-9703-B2251EE4B479}">
      <dsp:nvSpPr>
        <dsp:cNvPr id="0" name=""/>
        <dsp:cNvSpPr/>
      </dsp:nvSpPr>
      <dsp:spPr>
        <a:xfrm>
          <a:off x="3430041"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Utility</a:t>
          </a:r>
        </a:p>
      </dsp:txBody>
      <dsp:txXfrm>
        <a:off x="3430041" y="1339"/>
        <a:ext cx="2539007" cy="1523404"/>
      </dsp:txXfrm>
    </dsp:sp>
    <dsp:sp modelId="{A2174EEB-D7B6-444A-99E3-E4335D78F488}">
      <dsp:nvSpPr>
        <dsp:cNvPr id="0" name=""/>
        <dsp:cNvSpPr/>
      </dsp:nvSpPr>
      <dsp:spPr>
        <a:xfrm>
          <a:off x="6222950"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Pleasure</a:t>
          </a:r>
        </a:p>
      </dsp:txBody>
      <dsp:txXfrm>
        <a:off x="6222950" y="1339"/>
        <a:ext cx="2539007" cy="1523404"/>
      </dsp:txXfrm>
    </dsp:sp>
    <dsp:sp modelId="{D4F00DAA-B67D-4668-9542-E9EBC6FB834B}">
      <dsp:nvSpPr>
        <dsp:cNvPr id="0" name=""/>
        <dsp:cNvSpPr/>
      </dsp:nvSpPr>
      <dsp:spPr>
        <a:xfrm>
          <a:off x="9015858"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Hedonic Calculus</a:t>
          </a:r>
        </a:p>
      </dsp:txBody>
      <dsp:txXfrm>
        <a:off x="9015858" y="1339"/>
        <a:ext cx="2539007" cy="1523404"/>
      </dsp:txXfrm>
    </dsp:sp>
    <dsp:sp modelId="{3C18E52B-5181-46F1-B1EE-90A23068962E}">
      <dsp:nvSpPr>
        <dsp:cNvPr id="0" name=""/>
        <dsp:cNvSpPr/>
      </dsp:nvSpPr>
      <dsp:spPr>
        <a:xfrm>
          <a:off x="637133"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Gladiator</a:t>
          </a:r>
        </a:p>
      </dsp:txBody>
      <dsp:txXfrm>
        <a:off x="637133" y="1778644"/>
        <a:ext cx="2539007" cy="1523404"/>
      </dsp:txXfrm>
    </dsp:sp>
    <dsp:sp modelId="{EBA329C8-8352-49DD-BA62-ED74109C37E3}">
      <dsp:nvSpPr>
        <dsp:cNvPr id="0" name=""/>
        <dsp:cNvSpPr/>
      </dsp:nvSpPr>
      <dsp:spPr>
        <a:xfrm>
          <a:off x="3430041"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Slavery</a:t>
          </a:r>
        </a:p>
      </dsp:txBody>
      <dsp:txXfrm>
        <a:off x="3430041" y="1778644"/>
        <a:ext cx="2539007" cy="1523404"/>
      </dsp:txXfrm>
    </dsp:sp>
    <dsp:sp modelId="{1AE98072-60C9-4A0E-8BF5-36B5233BE6D9}">
      <dsp:nvSpPr>
        <dsp:cNvPr id="0" name=""/>
        <dsp:cNvSpPr/>
      </dsp:nvSpPr>
      <dsp:spPr>
        <a:xfrm>
          <a:off x="6222950"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Rule</a:t>
          </a:r>
        </a:p>
      </dsp:txBody>
      <dsp:txXfrm>
        <a:off x="6222950" y="1778644"/>
        <a:ext cx="2539007" cy="1523404"/>
      </dsp:txXfrm>
    </dsp:sp>
    <dsp:sp modelId="{386A01D3-EBBA-48E6-AA87-EC8B03D7A076}">
      <dsp:nvSpPr>
        <dsp:cNvPr id="0" name=""/>
        <dsp:cNvSpPr/>
      </dsp:nvSpPr>
      <dsp:spPr>
        <a:xfrm>
          <a:off x="9015858"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Act</a:t>
          </a:r>
        </a:p>
      </dsp:txBody>
      <dsp:txXfrm>
        <a:off x="9015858" y="1778644"/>
        <a:ext cx="2539007" cy="1523404"/>
      </dsp:txXfrm>
    </dsp:sp>
    <dsp:sp modelId="{7C3B138C-4AC7-44D0-A2A1-BB46753760FE}">
      <dsp:nvSpPr>
        <dsp:cNvPr id="0" name=""/>
        <dsp:cNvSpPr/>
      </dsp:nvSpPr>
      <dsp:spPr>
        <a:xfrm>
          <a:off x="637133"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Mill</a:t>
          </a:r>
        </a:p>
      </dsp:txBody>
      <dsp:txXfrm>
        <a:off x="637133" y="3555950"/>
        <a:ext cx="2539007" cy="1523404"/>
      </dsp:txXfrm>
    </dsp:sp>
    <dsp:sp modelId="{8C265118-3245-49D2-AB1A-C5EA4C13FCD0}">
      <dsp:nvSpPr>
        <dsp:cNvPr id="0" name=""/>
        <dsp:cNvSpPr/>
      </dsp:nvSpPr>
      <dsp:spPr>
        <a:xfrm>
          <a:off x="3430041"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Bentham</a:t>
          </a:r>
        </a:p>
      </dsp:txBody>
      <dsp:txXfrm>
        <a:off x="3430041" y="3555950"/>
        <a:ext cx="2539007" cy="1523404"/>
      </dsp:txXfrm>
    </dsp:sp>
    <dsp:sp modelId="{2EDBB048-7118-4145-9187-02AA8B71D5A7}">
      <dsp:nvSpPr>
        <dsp:cNvPr id="0" name=""/>
        <dsp:cNvSpPr/>
      </dsp:nvSpPr>
      <dsp:spPr>
        <a:xfrm>
          <a:off x="6222950"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Universalizability</a:t>
          </a:r>
        </a:p>
      </dsp:txBody>
      <dsp:txXfrm>
        <a:off x="6222950" y="3555950"/>
        <a:ext cx="2539007" cy="1523404"/>
      </dsp:txXfrm>
    </dsp:sp>
    <dsp:sp modelId="{0E7682E7-7883-45B3-8D66-087ED91B1FFD}">
      <dsp:nvSpPr>
        <dsp:cNvPr id="0" name=""/>
        <dsp:cNvSpPr/>
      </dsp:nvSpPr>
      <dsp:spPr>
        <a:xfrm>
          <a:off x="9015858"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Peter Singer</a:t>
          </a:r>
        </a:p>
      </dsp:txBody>
      <dsp:txXfrm>
        <a:off x="9015858" y="3555950"/>
        <a:ext cx="2539007" cy="1523404"/>
      </dsp:txXfrm>
    </dsp:sp>
    <dsp:sp modelId="{771AEE47-654D-41ED-8576-95F5EEB60444}">
      <dsp:nvSpPr>
        <dsp:cNvPr id="0" name=""/>
        <dsp:cNvSpPr/>
      </dsp:nvSpPr>
      <dsp:spPr>
        <a:xfrm>
          <a:off x="637133"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Preference</a:t>
          </a:r>
        </a:p>
      </dsp:txBody>
      <dsp:txXfrm>
        <a:off x="637133" y="5333255"/>
        <a:ext cx="2539007" cy="1523404"/>
      </dsp:txXfrm>
    </dsp:sp>
    <dsp:sp modelId="{64282F02-5A3F-4C27-9FB1-12DC32F0DD7B}">
      <dsp:nvSpPr>
        <dsp:cNvPr id="0" name=""/>
        <dsp:cNvSpPr/>
      </dsp:nvSpPr>
      <dsp:spPr>
        <a:xfrm>
          <a:off x="3430041"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Gangsters</a:t>
          </a:r>
        </a:p>
      </dsp:txBody>
      <dsp:txXfrm>
        <a:off x="3430041" y="5333255"/>
        <a:ext cx="2539007" cy="1523404"/>
      </dsp:txXfrm>
    </dsp:sp>
    <dsp:sp modelId="{D3C7CD4C-A924-42C7-8337-19214CBBE22C}">
      <dsp:nvSpPr>
        <dsp:cNvPr id="0" name=""/>
        <dsp:cNvSpPr/>
      </dsp:nvSpPr>
      <dsp:spPr>
        <a:xfrm>
          <a:off x="6222950"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Strong</a:t>
          </a:r>
        </a:p>
      </dsp:txBody>
      <dsp:txXfrm>
        <a:off x="6222950" y="5333255"/>
        <a:ext cx="2539007" cy="1523404"/>
      </dsp:txXfrm>
    </dsp:sp>
    <dsp:sp modelId="{98059354-4DD4-4772-8559-90D42BB32A3B}">
      <dsp:nvSpPr>
        <dsp:cNvPr id="0" name=""/>
        <dsp:cNvSpPr/>
      </dsp:nvSpPr>
      <dsp:spPr>
        <a:xfrm>
          <a:off x="9015858"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Weak</a:t>
          </a:r>
        </a:p>
      </dsp:txBody>
      <dsp:txXfrm>
        <a:off x="9015858" y="5333255"/>
        <a:ext cx="2539007" cy="15234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BE7D59-2AB7-4172-B773-653C06921DAF}">
      <dsp:nvSpPr>
        <dsp:cNvPr id="0" name=""/>
        <dsp:cNvSpPr/>
      </dsp:nvSpPr>
      <dsp:spPr>
        <a:xfrm>
          <a:off x="637133"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Primary Precepts</a:t>
          </a:r>
        </a:p>
      </dsp:txBody>
      <dsp:txXfrm>
        <a:off x="637133" y="1339"/>
        <a:ext cx="2539007" cy="1523404"/>
      </dsp:txXfrm>
    </dsp:sp>
    <dsp:sp modelId="{10704424-F1DD-4FF3-A24A-436BC945DC6D}">
      <dsp:nvSpPr>
        <dsp:cNvPr id="0" name=""/>
        <dsp:cNvSpPr/>
      </dsp:nvSpPr>
      <dsp:spPr>
        <a:xfrm>
          <a:off x="3430041"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Secondary Precepts</a:t>
          </a:r>
        </a:p>
      </dsp:txBody>
      <dsp:txXfrm>
        <a:off x="3430041" y="1339"/>
        <a:ext cx="2539007" cy="1523404"/>
      </dsp:txXfrm>
    </dsp:sp>
    <dsp:sp modelId="{88FD5236-E5B0-4D71-B7FC-9015C13E93F2}">
      <dsp:nvSpPr>
        <dsp:cNvPr id="0" name=""/>
        <dsp:cNvSpPr/>
      </dsp:nvSpPr>
      <dsp:spPr>
        <a:xfrm>
          <a:off x="6222950"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Doctrine of Double Effect</a:t>
          </a:r>
        </a:p>
      </dsp:txBody>
      <dsp:txXfrm>
        <a:off x="6222950" y="1339"/>
        <a:ext cx="2539007" cy="1523404"/>
      </dsp:txXfrm>
    </dsp:sp>
    <dsp:sp modelId="{BBD75EFF-A8EE-47E8-B0D6-3B6327A94A28}">
      <dsp:nvSpPr>
        <dsp:cNvPr id="0" name=""/>
        <dsp:cNvSpPr/>
      </dsp:nvSpPr>
      <dsp:spPr>
        <a:xfrm>
          <a:off x="9015858"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Absolutism</a:t>
          </a:r>
        </a:p>
      </dsp:txBody>
      <dsp:txXfrm>
        <a:off x="9015858" y="1339"/>
        <a:ext cx="2539007" cy="1523404"/>
      </dsp:txXfrm>
    </dsp:sp>
    <dsp:sp modelId="{DF2B1B01-3075-4C29-A3A4-E45DDAE8A009}">
      <dsp:nvSpPr>
        <dsp:cNvPr id="0" name=""/>
        <dsp:cNvSpPr/>
      </dsp:nvSpPr>
      <dsp:spPr>
        <a:xfrm>
          <a:off x="637133"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Aristotle</a:t>
          </a:r>
        </a:p>
      </dsp:txBody>
      <dsp:txXfrm>
        <a:off x="637133" y="1778644"/>
        <a:ext cx="2539007" cy="1523404"/>
      </dsp:txXfrm>
    </dsp:sp>
    <dsp:sp modelId="{DC019A96-CD49-41CC-9143-745A87F9368A}">
      <dsp:nvSpPr>
        <dsp:cNvPr id="0" name=""/>
        <dsp:cNvSpPr/>
      </dsp:nvSpPr>
      <dsp:spPr>
        <a:xfrm>
          <a:off x="3430041"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Aquinas</a:t>
          </a:r>
        </a:p>
      </dsp:txBody>
      <dsp:txXfrm>
        <a:off x="3430041" y="1778644"/>
        <a:ext cx="2539007" cy="1523404"/>
      </dsp:txXfrm>
    </dsp:sp>
    <dsp:sp modelId="{D722B851-F6AC-4E01-B4F5-76136C247144}">
      <dsp:nvSpPr>
        <dsp:cNvPr id="0" name=""/>
        <dsp:cNvSpPr/>
      </dsp:nvSpPr>
      <dsp:spPr>
        <a:xfrm>
          <a:off x="6222950"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Telos</a:t>
          </a:r>
        </a:p>
      </dsp:txBody>
      <dsp:txXfrm>
        <a:off x="6222950" y="1778644"/>
        <a:ext cx="2539007" cy="1523404"/>
      </dsp:txXfrm>
    </dsp:sp>
    <dsp:sp modelId="{C46CBE26-91DD-4C43-BB93-0387F871703B}">
      <dsp:nvSpPr>
        <dsp:cNvPr id="0" name=""/>
        <dsp:cNvSpPr/>
      </dsp:nvSpPr>
      <dsp:spPr>
        <a:xfrm>
          <a:off x="9015858"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Synderesis</a:t>
          </a:r>
        </a:p>
      </dsp:txBody>
      <dsp:txXfrm>
        <a:off x="9015858" y="1778644"/>
        <a:ext cx="2539007" cy="1523404"/>
      </dsp:txXfrm>
    </dsp:sp>
    <dsp:sp modelId="{ADC32ECF-E3AD-47C2-8C32-1955B5FBDED0}">
      <dsp:nvSpPr>
        <dsp:cNvPr id="0" name=""/>
        <dsp:cNvSpPr/>
      </dsp:nvSpPr>
      <dsp:spPr>
        <a:xfrm>
          <a:off x="637133"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Ratio</a:t>
          </a:r>
        </a:p>
      </dsp:txBody>
      <dsp:txXfrm>
        <a:off x="637133" y="3555950"/>
        <a:ext cx="2539007" cy="1523404"/>
      </dsp:txXfrm>
    </dsp:sp>
    <dsp:sp modelId="{62996D53-A58E-45FA-8227-37A83165C9CE}">
      <dsp:nvSpPr>
        <dsp:cNvPr id="0" name=""/>
        <dsp:cNvSpPr/>
      </dsp:nvSpPr>
      <dsp:spPr>
        <a:xfrm>
          <a:off x="3430041"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Conscience</a:t>
          </a:r>
        </a:p>
      </dsp:txBody>
      <dsp:txXfrm>
        <a:off x="3430041" y="3555950"/>
        <a:ext cx="2539007" cy="1523404"/>
      </dsp:txXfrm>
    </dsp:sp>
    <dsp:sp modelId="{81B675C0-F99F-4BFB-A776-D3A12FF0BA17}">
      <dsp:nvSpPr>
        <dsp:cNvPr id="0" name=""/>
        <dsp:cNvSpPr/>
      </dsp:nvSpPr>
      <dsp:spPr>
        <a:xfrm>
          <a:off x="6222950"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Eternal Law</a:t>
          </a:r>
        </a:p>
      </dsp:txBody>
      <dsp:txXfrm>
        <a:off x="6222950" y="3555950"/>
        <a:ext cx="2539007" cy="1523404"/>
      </dsp:txXfrm>
    </dsp:sp>
    <dsp:sp modelId="{A73ECB0C-3D73-4DF8-8BFC-D3545332809B}">
      <dsp:nvSpPr>
        <dsp:cNvPr id="0" name=""/>
        <dsp:cNvSpPr/>
      </dsp:nvSpPr>
      <dsp:spPr>
        <a:xfrm>
          <a:off x="9015858"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Divine Law</a:t>
          </a:r>
        </a:p>
      </dsp:txBody>
      <dsp:txXfrm>
        <a:off x="9015858" y="3555950"/>
        <a:ext cx="2539007" cy="1523404"/>
      </dsp:txXfrm>
    </dsp:sp>
    <dsp:sp modelId="{84B8D0AF-A7FB-4164-A830-5E6DAA558D48}">
      <dsp:nvSpPr>
        <dsp:cNvPr id="0" name=""/>
        <dsp:cNvSpPr/>
      </dsp:nvSpPr>
      <dsp:spPr>
        <a:xfrm>
          <a:off x="637133"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Natural Law</a:t>
          </a:r>
        </a:p>
      </dsp:txBody>
      <dsp:txXfrm>
        <a:off x="637133" y="5333255"/>
        <a:ext cx="2539007" cy="1523404"/>
      </dsp:txXfrm>
    </dsp:sp>
    <dsp:sp modelId="{C4EABB57-E156-4F09-BB34-847FE79E5264}">
      <dsp:nvSpPr>
        <dsp:cNvPr id="0" name=""/>
        <dsp:cNvSpPr/>
      </dsp:nvSpPr>
      <dsp:spPr>
        <a:xfrm>
          <a:off x="3430041"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Real Good</a:t>
          </a:r>
        </a:p>
      </dsp:txBody>
      <dsp:txXfrm>
        <a:off x="3430041" y="5333255"/>
        <a:ext cx="2539007" cy="1523404"/>
      </dsp:txXfrm>
    </dsp:sp>
    <dsp:sp modelId="{AFF76308-D6BB-4924-A9DC-FD1B41113568}">
      <dsp:nvSpPr>
        <dsp:cNvPr id="0" name=""/>
        <dsp:cNvSpPr/>
      </dsp:nvSpPr>
      <dsp:spPr>
        <a:xfrm>
          <a:off x="6222950"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kern="1200" dirty="0"/>
            <a:t>Apparent Good</a:t>
          </a:r>
        </a:p>
      </dsp:txBody>
      <dsp:txXfrm>
        <a:off x="6222950" y="5333255"/>
        <a:ext cx="2539007" cy="1523404"/>
      </dsp:txXfrm>
    </dsp:sp>
    <dsp:sp modelId="{FECD3D63-E4E7-49D7-AD33-CFAED20851CE}">
      <dsp:nvSpPr>
        <dsp:cNvPr id="0" name=""/>
        <dsp:cNvSpPr/>
      </dsp:nvSpPr>
      <dsp:spPr>
        <a:xfrm>
          <a:off x="9015858"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GB" sz="3300" b="0" i="0" kern="1200" dirty="0"/>
            <a:t>John </a:t>
          </a:r>
          <a:r>
            <a:rPr lang="en-GB" sz="3300" b="0" i="0" kern="1200" dirty="0" err="1"/>
            <a:t>Finnis</a:t>
          </a:r>
          <a:r>
            <a:rPr lang="en-GB" sz="3300" b="0" i="0" kern="1200" dirty="0"/>
            <a:t> </a:t>
          </a:r>
          <a:endParaRPr lang="en-GB" sz="3300" kern="1200" dirty="0"/>
        </a:p>
      </dsp:txBody>
      <dsp:txXfrm>
        <a:off x="9015858" y="5333255"/>
        <a:ext cx="2539007" cy="15234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BE7D59-2AB7-4172-B773-653C06921DAF}">
      <dsp:nvSpPr>
        <dsp:cNvPr id="0" name=""/>
        <dsp:cNvSpPr/>
      </dsp:nvSpPr>
      <dsp:spPr>
        <a:xfrm>
          <a:off x="637133"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Situation</a:t>
          </a:r>
        </a:p>
      </dsp:txBody>
      <dsp:txXfrm>
        <a:off x="637133" y="1339"/>
        <a:ext cx="2539007" cy="1523404"/>
      </dsp:txXfrm>
    </dsp:sp>
    <dsp:sp modelId="{BA41F7DB-505B-4103-9268-17ABAE663CC1}">
      <dsp:nvSpPr>
        <dsp:cNvPr id="0" name=""/>
        <dsp:cNvSpPr/>
      </dsp:nvSpPr>
      <dsp:spPr>
        <a:xfrm>
          <a:off x="3430041"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Agape</a:t>
          </a:r>
        </a:p>
      </dsp:txBody>
      <dsp:txXfrm>
        <a:off x="3430041" y="1339"/>
        <a:ext cx="2539007" cy="1523404"/>
      </dsp:txXfrm>
    </dsp:sp>
    <dsp:sp modelId="{CB1B6BFF-38B3-492A-AE9C-FB406F54FA27}">
      <dsp:nvSpPr>
        <dsp:cNvPr id="0" name=""/>
        <dsp:cNvSpPr/>
      </dsp:nvSpPr>
      <dsp:spPr>
        <a:xfrm>
          <a:off x="6222950"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Four Working Principles</a:t>
          </a:r>
        </a:p>
      </dsp:txBody>
      <dsp:txXfrm>
        <a:off x="6222950" y="1339"/>
        <a:ext cx="2539007" cy="1523404"/>
      </dsp:txXfrm>
    </dsp:sp>
    <dsp:sp modelId="{48154374-36A8-43BF-A4CE-0864E0A74203}">
      <dsp:nvSpPr>
        <dsp:cNvPr id="0" name=""/>
        <dsp:cNvSpPr/>
      </dsp:nvSpPr>
      <dsp:spPr>
        <a:xfrm>
          <a:off x="9015858"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Greatest Commandment</a:t>
          </a:r>
        </a:p>
      </dsp:txBody>
      <dsp:txXfrm>
        <a:off x="9015858" y="1339"/>
        <a:ext cx="2539007" cy="1523404"/>
      </dsp:txXfrm>
    </dsp:sp>
    <dsp:sp modelId="{55F1CB80-82E2-4313-A342-A894718D8431}">
      <dsp:nvSpPr>
        <dsp:cNvPr id="0" name=""/>
        <dsp:cNvSpPr/>
      </dsp:nvSpPr>
      <dsp:spPr>
        <a:xfrm>
          <a:off x="637133"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Legalistic</a:t>
          </a:r>
        </a:p>
      </dsp:txBody>
      <dsp:txXfrm>
        <a:off x="637133" y="1778644"/>
        <a:ext cx="2539007" cy="1523404"/>
      </dsp:txXfrm>
    </dsp:sp>
    <dsp:sp modelId="{18314B9C-4A50-4125-BFCF-C9D95D040E1D}">
      <dsp:nvSpPr>
        <dsp:cNvPr id="0" name=""/>
        <dsp:cNvSpPr/>
      </dsp:nvSpPr>
      <dsp:spPr>
        <a:xfrm>
          <a:off x="3430041"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Antinomian</a:t>
          </a:r>
        </a:p>
      </dsp:txBody>
      <dsp:txXfrm>
        <a:off x="3430041" y="1778644"/>
        <a:ext cx="2539007" cy="1523404"/>
      </dsp:txXfrm>
    </dsp:sp>
    <dsp:sp modelId="{13995BE6-CF4C-4E2F-8368-76A750CF5EE5}">
      <dsp:nvSpPr>
        <dsp:cNvPr id="0" name=""/>
        <dsp:cNvSpPr/>
      </dsp:nvSpPr>
      <dsp:spPr>
        <a:xfrm>
          <a:off x="6222950"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Six Propositions</a:t>
          </a:r>
        </a:p>
      </dsp:txBody>
      <dsp:txXfrm>
        <a:off x="6222950" y="1778644"/>
        <a:ext cx="2539007" cy="1523404"/>
      </dsp:txXfrm>
    </dsp:sp>
    <dsp:sp modelId="{68E3CF78-E437-46D9-B41D-9E544DACBFDA}">
      <dsp:nvSpPr>
        <dsp:cNvPr id="0" name=""/>
        <dsp:cNvSpPr/>
      </dsp:nvSpPr>
      <dsp:spPr>
        <a:xfrm>
          <a:off x="9015858"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Relativist</a:t>
          </a:r>
        </a:p>
      </dsp:txBody>
      <dsp:txXfrm>
        <a:off x="9015858" y="1778644"/>
        <a:ext cx="2539007" cy="1523404"/>
      </dsp:txXfrm>
    </dsp:sp>
    <dsp:sp modelId="{278776E6-D720-4FCC-860B-0BA7EDD98DA8}">
      <dsp:nvSpPr>
        <dsp:cNvPr id="0" name=""/>
        <dsp:cNvSpPr/>
      </dsp:nvSpPr>
      <dsp:spPr>
        <a:xfrm>
          <a:off x="637133"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Robinson ‘ethic for man come of age’</a:t>
          </a:r>
        </a:p>
      </dsp:txBody>
      <dsp:txXfrm>
        <a:off x="637133" y="3555950"/>
        <a:ext cx="2539007" cy="1523404"/>
      </dsp:txXfrm>
    </dsp:sp>
    <dsp:sp modelId="{96036A94-87D7-4EEB-B0AF-875993E90D3D}">
      <dsp:nvSpPr>
        <dsp:cNvPr id="0" name=""/>
        <dsp:cNvSpPr/>
      </dsp:nvSpPr>
      <dsp:spPr>
        <a:xfrm>
          <a:off x="3430041"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err="1"/>
            <a:t>Mouw</a:t>
          </a:r>
          <a:endParaRPr lang="en-GB" sz="2600" kern="1200" dirty="0"/>
        </a:p>
      </dsp:txBody>
      <dsp:txXfrm>
        <a:off x="3430041" y="3555950"/>
        <a:ext cx="2539007" cy="1523404"/>
      </dsp:txXfrm>
    </dsp:sp>
    <dsp:sp modelId="{4DE79BFC-DEE9-4BE1-86AF-B095518890CE}">
      <dsp:nvSpPr>
        <dsp:cNvPr id="0" name=""/>
        <dsp:cNvSpPr/>
      </dsp:nvSpPr>
      <dsp:spPr>
        <a:xfrm>
          <a:off x="6222950"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‘If you love me, keep my commandments’</a:t>
          </a:r>
        </a:p>
      </dsp:txBody>
      <dsp:txXfrm>
        <a:off x="6222950" y="3555950"/>
        <a:ext cx="2539007" cy="1523404"/>
      </dsp:txXfrm>
    </dsp:sp>
    <dsp:sp modelId="{6C1AD1CF-37AA-4ADB-A432-C3D64C10DCA9}">
      <dsp:nvSpPr>
        <dsp:cNvPr id="0" name=""/>
        <dsp:cNvSpPr/>
      </dsp:nvSpPr>
      <dsp:spPr>
        <a:xfrm>
          <a:off x="9015858"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Pragmatism</a:t>
          </a:r>
        </a:p>
      </dsp:txBody>
      <dsp:txXfrm>
        <a:off x="9015858" y="3555950"/>
        <a:ext cx="2539007" cy="1523404"/>
      </dsp:txXfrm>
    </dsp:sp>
    <dsp:sp modelId="{C8AAEE56-9A5E-4EEE-B65D-C83155B07D42}">
      <dsp:nvSpPr>
        <dsp:cNvPr id="0" name=""/>
        <dsp:cNvSpPr/>
      </dsp:nvSpPr>
      <dsp:spPr>
        <a:xfrm>
          <a:off x="637133"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Positivist</a:t>
          </a:r>
        </a:p>
      </dsp:txBody>
      <dsp:txXfrm>
        <a:off x="637133" y="5333255"/>
        <a:ext cx="2539007" cy="1523404"/>
      </dsp:txXfrm>
    </dsp:sp>
    <dsp:sp modelId="{1AE82F78-5EE3-4921-AA0F-F628436EB8B3}">
      <dsp:nvSpPr>
        <dsp:cNvPr id="0" name=""/>
        <dsp:cNvSpPr/>
      </dsp:nvSpPr>
      <dsp:spPr>
        <a:xfrm>
          <a:off x="3430041"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Personalism</a:t>
          </a:r>
        </a:p>
      </dsp:txBody>
      <dsp:txXfrm>
        <a:off x="3430041" y="5333255"/>
        <a:ext cx="2539007" cy="1523404"/>
      </dsp:txXfrm>
    </dsp:sp>
    <dsp:sp modelId="{E6CFA828-C0C0-40F9-A029-DCD04CD67AB7}">
      <dsp:nvSpPr>
        <dsp:cNvPr id="0" name=""/>
        <dsp:cNvSpPr/>
      </dsp:nvSpPr>
      <dsp:spPr>
        <a:xfrm>
          <a:off x="6222950"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err="1"/>
            <a:t>Macquarrie</a:t>
          </a:r>
          <a:endParaRPr lang="en-GB" sz="2600" kern="1200" dirty="0"/>
        </a:p>
      </dsp:txBody>
      <dsp:txXfrm>
        <a:off x="6222950" y="5333255"/>
        <a:ext cx="2539007" cy="1523404"/>
      </dsp:txXfrm>
    </dsp:sp>
    <dsp:sp modelId="{07D7B1BC-E68A-4E51-8B14-AAA3380FD1CF}">
      <dsp:nvSpPr>
        <dsp:cNvPr id="0" name=""/>
        <dsp:cNvSpPr/>
      </dsp:nvSpPr>
      <dsp:spPr>
        <a:xfrm>
          <a:off x="9015858"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GB" sz="2600" kern="1200" dirty="0"/>
            <a:t>Matthew 25</a:t>
          </a:r>
        </a:p>
      </dsp:txBody>
      <dsp:txXfrm>
        <a:off x="9015858" y="5333255"/>
        <a:ext cx="2539007" cy="15234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BE7D59-2AB7-4172-B773-653C06921DAF}">
      <dsp:nvSpPr>
        <dsp:cNvPr id="0" name=""/>
        <dsp:cNvSpPr/>
      </dsp:nvSpPr>
      <dsp:spPr>
        <a:xfrm>
          <a:off x="637133"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Globalisation</a:t>
          </a:r>
        </a:p>
      </dsp:txBody>
      <dsp:txXfrm>
        <a:off x="637133" y="1339"/>
        <a:ext cx="2539007" cy="1523404"/>
      </dsp:txXfrm>
    </dsp:sp>
    <dsp:sp modelId="{AE222E78-553E-4AFE-94E3-D6DBD1181527}">
      <dsp:nvSpPr>
        <dsp:cNvPr id="0" name=""/>
        <dsp:cNvSpPr/>
      </dsp:nvSpPr>
      <dsp:spPr>
        <a:xfrm>
          <a:off x="3430041"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Corporate Social Responsibility</a:t>
          </a:r>
        </a:p>
      </dsp:txBody>
      <dsp:txXfrm>
        <a:off x="3430041" y="1339"/>
        <a:ext cx="2539007" cy="1523404"/>
      </dsp:txXfrm>
    </dsp:sp>
    <dsp:sp modelId="{61EFCB0E-8AAB-439B-BB77-9E2148A85E7A}">
      <dsp:nvSpPr>
        <dsp:cNvPr id="0" name=""/>
        <dsp:cNvSpPr/>
      </dsp:nvSpPr>
      <dsp:spPr>
        <a:xfrm>
          <a:off x="6222950"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Shareholder</a:t>
          </a:r>
        </a:p>
      </dsp:txBody>
      <dsp:txXfrm>
        <a:off x="6222950" y="1339"/>
        <a:ext cx="2539007" cy="1523404"/>
      </dsp:txXfrm>
    </dsp:sp>
    <dsp:sp modelId="{B7E4EBF4-2DDA-4442-B504-D7A88714E25F}">
      <dsp:nvSpPr>
        <dsp:cNvPr id="0" name=""/>
        <dsp:cNvSpPr/>
      </dsp:nvSpPr>
      <dsp:spPr>
        <a:xfrm>
          <a:off x="9015858"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Whistle blowing</a:t>
          </a:r>
        </a:p>
      </dsp:txBody>
      <dsp:txXfrm>
        <a:off x="9015858" y="1339"/>
        <a:ext cx="2539007" cy="1523404"/>
      </dsp:txXfrm>
    </dsp:sp>
    <dsp:sp modelId="{C8E5597A-F2ED-4B1E-85AC-72C91BD0F0C6}">
      <dsp:nvSpPr>
        <dsp:cNvPr id="0" name=""/>
        <dsp:cNvSpPr/>
      </dsp:nvSpPr>
      <dsp:spPr>
        <a:xfrm>
          <a:off x="637133"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Globalisation</a:t>
          </a:r>
        </a:p>
      </dsp:txBody>
      <dsp:txXfrm>
        <a:off x="637133" y="1778644"/>
        <a:ext cx="2539007" cy="1523404"/>
      </dsp:txXfrm>
    </dsp:sp>
    <dsp:sp modelId="{B615D534-4D93-4DFE-8BF7-7553EB933F37}">
      <dsp:nvSpPr>
        <dsp:cNvPr id="0" name=""/>
        <dsp:cNvSpPr/>
      </dsp:nvSpPr>
      <dsp:spPr>
        <a:xfrm>
          <a:off x="3430041"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Stakeholder</a:t>
          </a:r>
        </a:p>
      </dsp:txBody>
      <dsp:txXfrm>
        <a:off x="3430041" y="1778644"/>
        <a:ext cx="2539007" cy="1523404"/>
      </dsp:txXfrm>
    </dsp:sp>
    <dsp:sp modelId="{BB8BCCBF-2299-4C5D-BBE4-14F8292236CC}">
      <dsp:nvSpPr>
        <dsp:cNvPr id="0" name=""/>
        <dsp:cNvSpPr/>
      </dsp:nvSpPr>
      <dsp:spPr>
        <a:xfrm>
          <a:off x="6222950"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Consumerism</a:t>
          </a:r>
        </a:p>
      </dsp:txBody>
      <dsp:txXfrm>
        <a:off x="6222950" y="1778644"/>
        <a:ext cx="2539007" cy="1523404"/>
      </dsp:txXfrm>
    </dsp:sp>
    <dsp:sp modelId="{3DAE698F-4BDA-4972-B04B-62F1ADF5F044}">
      <dsp:nvSpPr>
        <dsp:cNvPr id="0" name=""/>
        <dsp:cNvSpPr/>
      </dsp:nvSpPr>
      <dsp:spPr>
        <a:xfrm>
          <a:off x="9015858"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a:t>Capitalism</a:t>
          </a:r>
        </a:p>
      </dsp:txBody>
      <dsp:txXfrm>
        <a:off x="9015858" y="1778644"/>
        <a:ext cx="2539007" cy="1523404"/>
      </dsp:txXfrm>
    </dsp:sp>
    <dsp:sp modelId="{1F97E1FF-E19F-4CAA-9126-63BA0D596559}">
      <dsp:nvSpPr>
        <dsp:cNvPr id="0" name=""/>
        <dsp:cNvSpPr/>
      </dsp:nvSpPr>
      <dsp:spPr>
        <a:xfrm>
          <a:off x="637133"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smtClean="0"/>
            <a:t>Company Ethos</a:t>
          </a:r>
          <a:endParaRPr lang="en-GB" sz="3000" kern="1200" dirty="0"/>
        </a:p>
      </dsp:txBody>
      <dsp:txXfrm>
        <a:off x="637133" y="3555950"/>
        <a:ext cx="2539007" cy="1523404"/>
      </dsp:txXfrm>
    </dsp:sp>
    <dsp:sp modelId="{C2B6BBDB-B8B3-4AE1-810F-CA13F1C98282}">
      <dsp:nvSpPr>
        <dsp:cNvPr id="0" name=""/>
        <dsp:cNvSpPr/>
      </dsp:nvSpPr>
      <dsp:spPr>
        <a:xfrm>
          <a:off x="3430041"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smtClean="0"/>
            <a:t>Fiduciary Duties</a:t>
          </a:r>
          <a:endParaRPr lang="en-GB" sz="3000" kern="1200" dirty="0"/>
        </a:p>
      </dsp:txBody>
      <dsp:txXfrm>
        <a:off x="3430041" y="3555950"/>
        <a:ext cx="2539007" cy="1523404"/>
      </dsp:txXfrm>
    </dsp:sp>
    <dsp:sp modelId="{B4422CED-B2ED-4ABE-836B-A419A0C2F4B0}">
      <dsp:nvSpPr>
        <dsp:cNvPr id="0" name=""/>
        <dsp:cNvSpPr/>
      </dsp:nvSpPr>
      <dsp:spPr>
        <a:xfrm>
          <a:off x="6222950"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smtClean="0"/>
            <a:t>Ford Pinto</a:t>
          </a:r>
          <a:endParaRPr lang="en-GB" sz="3000" kern="1200" dirty="0"/>
        </a:p>
      </dsp:txBody>
      <dsp:txXfrm>
        <a:off x="6222950" y="3555950"/>
        <a:ext cx="2539007" cy="1523404"/>
      </dsp:txXfrm>
    </dsp:sp>
    <dsp:sp modelId="{B1AF9A9F-6292-4E76-9AA4-FEEA3885404B}">
      <dsp:nvSpPr>
        <dsp:cNvPr id="0" name=""/>
        <dsp:cNvSpPr/>
      </dsp:nvSpPr>
      <dsp:spPr>
        <a:xfrm>
          <a:off x="9015858"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smtClean="0"/>
            <a:t>Enron</a:t>
          </a:r>
          <a:endParaRPr lang="en-GB" sz="3000" kern="1200" dirty="0"/>
        </a:p>
      </dsp:txBody>
      <dsp:txXfrm>
        <a:off x="9015858" y="3555950"/>
        <a:ext cx="2539007" cy="1523404"/>
      </dsp:txXfrm>
    </dsp:sp>
    <dsp:sp modelId="{AA0FB54A-FC8F-42B9-BBEE-3BEBA8FFEB56}">
      <dsp:nvSpPr>
        <dsp:cNvPr id="0" name=""/>
        <dsp:cNvSpPr/>
      </dsp:nvSpPr>
      <dsp:spPr>
        <a:xfrm>
          <a:off x="637133"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smtClean="0"/>
            <a:t>Edward Freeman</a:t>
          </a:r>
          <a:endParaRPr lang="en-GB" sz="3000" kern="1200" dirty="0"/>
        </a:p>
      </dsp:txBody>
      <dsp:txXfrm>
        <a:off x="637133" y="5333255"/>
        <a:ext cx="2539007" cy="1523404"/>
      </dsp:txXfrm>
    </dsp:sp>
    <dsp:sp modelId="{7A76666A-A699-464A-B8B5-BEA755936E69}">
      <dsp:nvSpPr>
        <dsp:cNvPr id="0" name=""/>
        <dsp:cNvSpPr/>
      </dsp:nvSpPr>
      <dsp:spPr>
        <a:xfrm>
          <a:off x="3430041"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smtClean="0"/>
            <a:t>Principle of utility</a:t>
          </a:r>
          <a:endParaRPr lang="en-GB" sz="3000" kern="1200" dirty="0"/>
        </a:p>
      </dsp:txBody>
      <dsp:txXfrm>
        <a:off x="3430041" y="5333255"/>
        <a:ext cx="2539007" cy="1523404"/>
      </dsp:txXfrm>
    </dsp:sp>
    <dsp:sp modelId="{EF33F732-7D08-48B9-8E8E-243AEFBF1AA8}">
      <dsp:nvSpPr>
        <dsp:cNvPr id="0" name=""/>
        <dsp:cNvSpPr/>
      </dsp:nvSpPr>
      <dsp:spPr>
        <a:xfrm>
          <a:off x="6222950"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smtClean="0"/>
            <a:t>Integrity Objection</a:t>
          </a:r>
          <a:endParaRPr lang="en-GB" sz="3000" kern="1200" dirty="0"/>
        </a:p>
      </dsp:txBody>
      <dsp:txXfrm>
        <a:off x="6222950" y="5333255"/>
        <a:ext cx="2539007" cy="1523404"/>
      </dsp:txXfrm>
    </dsp:sp>
    <dsp:sp modelId="{9516C294-370E-4F22-866F-B3B761AFBD78}">
      <dsp:nvSpPr>
        <dsp:cNvPr id="0" name=""/>
        <dsp:cNvSpPr/>
      </dsp:nvSpPr>
      <dsp:spPr>
        <a:xfrm>
          <a:off x="9015858"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smtClean="0"/>
            <a:t>Ford Pinto Case</a:t>
          </a:r>
        </a:p>
      </dsp:txBody>
      <dsp:txXfrm>
        <a:off x="9015858" y="5333255"/>
        <a:ext cx="2539007" cy="152340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BE7D59-2AB7-4172-B773-653C06921DAF}">
      <dsp:nvSpPr>
        <dsp:cNvPr id="0" name=""/>
        <dsp:cNvSpPr/>
      </dsp:nvSpPr>
      <dsp:spPr>
        <a:xfrm>
          <a:off x="637133"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Naturalism</a:t>
          </a:r>
        </a:p>
      </dsp:txBody>
      <dsp:txXfrm>
        <a:off x="637133" y="1339"/>
        <a:ext cx="2539007" cy="1523404"/>
      </dsp:txXfrm>
    </dsp:sp>
    <dsp:sp modelId="{EEF0760F-1AA8-4747-BA83-BE1A2A7A2887}">
      <dsp:nvSpPr>
        <dsp:cNvPr id="0" name=""/>
        <dsp:cNvSpPr/>
      </dsp:nvSpPr>
      <dsp:spPr>
        <a:xfrm>
          <a:off x="3430041"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Intuitionism</a:t>
          </a:r>
        </a:p>
      </dsp:txBody>
      <dsp:txXfrm>
        <a:off x="3430041" y="1339"/>
        <a:ext cx="2539007" cy="1523404"/>
      </dsp:txXfrm>
    </dsp:sp>
    <dsp:sp modelId="{3E581D8A-EA35-4D9F-9254-ED71B78E86D6}">
      <dsp:nvSpPr>
        <dsp:cNvPr id="0" name=""/>
        <dsp:cNvSpPr/>
      </dsp:nvSpPr>
      <dsp:spPr>
        <a:xfrm>
          <a:off x="6222950"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Vienna Circle</a:t>
          </a:r>
        </a:p>
      </dsp:txBody>
      <dsp:txXfrm>
        <a:off x="6222950" y="1339"/>
        <a:ext cx="2539007" cy="1523404"/>
      </dsp:txXfrm>
    </dsp:sp>
    <dsp:sp modelId="{A7A1A2C8-42EA-4AEE-97BF-E3B8BA229927}">
      <dsp:nvSpPr>
        <dsp:cNvPr id="0" name=""/>
        <dsp:cNvSpPr/>
      </dsp:nvSpPr>
      <dsp:spPr>
        <a:xfrm>
          <a:off x="9015858"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Emotivism</a:t>
          </a:r>
        </a:p>
      </dsp:txBody>
      <dsp:txXfrm>
        <a:off x="9015858" y="1339"/>
        <a:ext cx="2539007" cy="1523404"/>
      </dsp:txXfrm>
    </dsp:sp>
    <dsp:sp modelId="{6A4EF45E-02B8-45E6-B234-62A751BFFB4D}">
      <dsp:nvSpPr>
        <dsp:cNvPr id="0" name=""/>
        <dsp:cNvSpPr/>
      </dsp:nvSpPr>
      <dsp:spPr>
        <a:xfrm>
          <a:off x="637133"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Prescriptivism</a:t>
          </a:r>
        </a:p>
      </dsp:txBody>
      <dsp:txXfrm>
        <a:off x="637133" y="1778644"/>
        <a:ext cx="2539007" cy="1523404"/>
      </dsp:txXfrm>
    </dsp:sp>
    <dsp:sp modelId="{E96F39B5-CB6D-4F9F-A53B-11E30DEA0B52}">
      <dsp:nvSpPr>
        <dsp:cNvPr id="0" name=""/>
        <dsp:cNvSpPr/>
      </dsp:nvSpPr>
      <dsp:spPr>
        <a:xfrm>
          <a:off x="3430041"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Is-ought gap</a:t>
          </a:r>
        </a:p>
      </dsp:txBody>
      <dsp:txXfrm>
        <a:off x="3430041" y="1778644"/>
        <a:ext cx="2539007" cy="1523404"/>
      </dsp:txXfrm>
    </dsp:sp>
    <dsp:sp modelId="{1DBDC1B6-4A15-4299-BFE7-CB4E887C1B2E}">
      <dsp:nvSpPr>
        <dsp:cNvPr id="0" name=""/>
        <dsp:cNvSpPr/>
      </dsp:nvSpPr>
      <dsp:spPr>
        <a:xfrm>
          <a:off x="6222950"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Naturalistic Fallacy</a:t>
          </a:r>
        </a:p>
      </dsp:txBody>
      <dsp:txXfrm>
        <a:off x="6222950" y="1778644"/>
        <a:ext cx="2539007" cy="1523404"/>
      </dsp:txXfrm>
    </dsp:sp>
    <dsp:sp modelId="{4AAE431C-C2D3-47BA-9CDF-43BD55BE2E6F}">
      <dsp:nvSpPr>
        <dsp:cNvPr id="0" name=""/>
        <dsp:cNvSpPr/>
      </dsp:nvSpPr>
      <dsp:spPr>
        <a:xfrm>
          <a:off x="9015858"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Yellow Analogy</a:t>
          </a:r>
        </a:p>
      </dsp:txBody>
      <dsp:txXfrm>
        <a:off x="9015858" y="1778644"/>
        <a:ext cx="2539007" cy="1523404"/>
      </dsp:txXfrm>
    </dsp:sp>
    <dsp:sp modelId="{5C2A79DA-6E35-4DF9-BD89-6955F5E905C9}">
      <dsp:nvSpPr>
        <dsp:cNvPr id="0" name=""/>
        <dsp:cNvSpPr/>
      </dsp:nvSpPr>
      <dsp:spPr>
        <a:xfrm>
          <a:off x="637133"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smtClean="0"/>
            <a:t>Cognitivism</a:t>
          </a:r>
          <a:endParaRPr lang="en-GB" sz="3100" kern="1200" dirty="0"/>
        </a:p>
      </dsp:txBody>
      <dsp:txXfrm>
        <a:off x="637133" y="3555950"/>
        <a:ext cx="2539007" cy="1523404"/>
      </dsp:txXfrm>
    </dsp:sp>
    <dsp:sp modelId="{B1948474-EE33-462B-8E63-2823C793D204}">
      <dsp:nvSpPr>
        <dsp:cNvPr id="0" name=""/>
        <dsp:cNvSpPr/>
      </dsp:nvSpPr>
      <dsp:spPr>
        <a:xfrm>
          <a:off x="3430041"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smtClean="0"/>
            <a:t>G.E. Moore</a:t>
          </a:r>
          <a:endParaRPr lang="en-GB" sz="3100" kern="1200" dirty="0"/>
        </a:p>
      </dsp:txBody>
      <dsp:txXfrm>
        <a:off x="3430041" y="3555950"/>
        <a:ext cx="2539007" cy="1523404"/>
      </dsp:txXfrm>
    </dsp:sp>
    <dsp:sp modelId="{CE8CA1F1-3B36-4A28-AC6E-96F8158181B1}">
      <dsp:nvSpPr>
        <dsp:cNvPr id="0" name=""/>
        <dsp:cNvSpPr/>
      </dsp:nvSpPr>
      <dsp:spPr>
        <a:xfrm>
          <a:off x="6222950"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Boo-Hurrah</a:t>
          </a:r>
        </a:p>
      </dsp:txBody>
      <dsp:txXfrm>
        <a:off x="6222950" y="3555950"/>
        <a:ext cx="2539007" cy="1523404"/>
      </dsp:txXfrm>
    </dsp:sp>
    <dsp:sp modelId="{CCD4E932-B54D-4DCF-86F1-49C49C307E5B}">
      <dsp:nvSpPr>
        <dsp:cNvPr id="0" name=""/>
        <dsp:cNvSpPr/>
      </dsp:nvSpPr>
      <dsp:spPr>
        <a:xfrm>
          <a:off x="9015858"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Philippa Foot</a:t>
          </a:r>
        </a:p>
      </dsp:txBody>
      <dsp:txXfrm>
        <a:off x="9015858" y="3555950"/>
        <a:ext cx="2539007" cy="1523404"/>
      </dsp:txXfrm>
    </dsp:sp>
    <dsp:sp modelId="{F6E349FF-C106-488A-93A6-2C0F13BD7A4D}">
      <dsp:nvSpPr>
        <dsp:cNvPr id="0" name=""/>
        <dsp:cNvSpPr/>
      </dsp:nvSpPr>
      <dsp:spPr>
        <a:xfrm>
          <a:off x="637133"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W.D. Ross</a:t>
          </a:r>
        </a:p>
      </dsp:txBody>
      <dsp:txXfrm>
        <a:off x="637133" y="5333255"/>
        <a:ext cx="2539007" cy="1523404"/>
      </dsp:txXfrm>
    </dsp:sp>
    <dsp:sp modelId="{98F05689-63F2-40E0-A7C4-CA4DE86049F0}">
      <dsp:nvSpPr>
        <dsp:cNvPr id="0" name=""/>
        <dsp:cNvSpPr/>
      </dsp:nvSpPr>
      <dsp:spPr>
        <a:xfrm>
          <a:off x="3430041"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H.A. Pritchard</a:t>
          </a:r>
        </a:p>
      </dsp:txBody>
      <dsp:txXfrm>
        <a:off x="3430041" y="5333255"/>
        <a:ext cx="2539007" cy="1523404"/>
      </dsp:txXfrm>
    </dsp:sp>
    <dsp:sp modelId="{9856F6F1-7159-41E0-8A6A-445EB36383FD}">
      <dsp:nvSpPr>
        <dsp:cNvPr id="0" name=""/>
        <dsp:cNvSpPr/>
      </dsp:nvSpPr>
      <dsp:spPr>
        <a:xfrm>
          <a:off x="6222950"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C.L. Stevenson</a:t>
          </a:r>
        </a:p>
      </dsp:txBody>
      <dsp:txXfrm>
        <a:off x="6222950" y="5333255"/>
        <a:ext cx="2539007" cy="1523404"/>
      </dsp:txXfrm>
    </dsp:sp>
    <dsp:sp modelId="{4CB985C1-2DDF-4E8B-9C4D-84F3DCA8F6F0}">
      <dsp:nvSpPr>
        <dsp:cNvPr id="0" name=""/>
        <dsp:cNvSpPr/>
      </dsp:nvSpPr>
      <dsp:spPr>
        <a:xfrm>
          <a:off x="9015858"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a:t>A.J. Ayer</a:t>
          </a:r>
        </a:p>
      </dsp:txBody>
      <dsp:txXfrm>
        <a:off x="9015858" y="5333255"/>
        <a:ext cx="2539007" cy="152340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BE7D59-2AB7-4172-B773-653C06921DAF}">
      <dsp:nvSpPr>
        <dsp:cNvPr id="0" name=""/>
        <dsp:cNvSpPr/>
      </dsp:nvSpPr>
      <dsp:spPr>
        <a:xfrm>
          <a:off x="637133"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GB" sz="3700" kern="1200" dirty="0" err="1"/>
            <a:t>Vincible</a:t>
          </a:r>
          <a:endParaRPr lang="en-GB" sz="3700" kern="1200" dirty="0"/>
        </a:p>
      </dsp:txBody>
      <dsp:txXfrm>
        <a:off x="637133" y="1339"/>
        <a:ext cx="2539007" cy="1523404"/>
      </dsp:txXfrm>
    </dsp:sp>
    <dsp:sp modelId="{CF8D1C27-88E5-4648-BC6A-1323270EF08A}">
      <dsp:nvSpPr>
        <dsp:cNvPr id="0" name=""/>
        <dsp:cNvSpPr/>
      </dsp:nvSpPr>
      <dsp:spPr>
        <a:xfrm>
          <a:off x="3430041"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GB" sz="3700" kern="1200" dirty="0"/>
            <a:t>Invincible</a:t>
          </a:r>
        </a:p>
      </dsp:txBody>
      <dsp:txXfrm>
        <a:off x="3430041" y="1339"/>
        <a:ext cx="2539007" cy="1523404"/>
      </dsp:txXfrm>
    </dsp:sp>
    <dsp:sp modelId="{7C2B9674-652F-4B80-8431-60A5827C3202}">
      <dsp:nvSpPr>
        <dsp:cNvPr id="0" name=""/>
        <dsp:cNvSpPr/>
      </dsp:nvSpPr>
      <dsp:spPr>
        <a:xfrm>
          <a:off x="6222950"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GB" sz="3700" kern="1200" dirty="0"/>
            <a:t>Ego</a:t>
          </a:r>
        </a:p>
      </dsp:txBody>
      <dsp:txXfrm>
        <a:off x="6222950" y="1339"/>
        <a:ext cx="2539007" cy="1523404"/>
      </dsp:txXfrm>
    </dsp:sp>
    <dsp:sp modelId="{113A3641-F93A-41EE-8F8A-6AA735607A3F}">
      <dsp:nvSpPr>
        <dsp:cNvPr id="0" name=""/>
        <dsp:cNvSpPr/>
      </dsp:nvSpPr>
      <dsp:spPr>
        <a:xfrm>
          <a:off x="9015858" y="1339"/>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GB" sz="3700" kern="1200" dirty="0" err="1"/>
            <a:t>Conscientia</a:t>
          </a:r>
          <a:endParaRPr lang="en-GB" sz="3700" kern="1200" dirty="0"/>
        </a:p>
      </dsp:txBody>
      <dsp:txXfrm>
        <a:off x="9015858" y="1339"/>
        <a:ext cx="2539007" cy="1523404"/>
      </dsp:txXfrm>
    </dsp:sp>
    <dsp:sp modelId="{A66E2543-A3D5-44CF-A69D-3E4BBDA575F4}">
      <dsp:nvSpPr>
        <dsp:cNvPr id="0" name=""/>
        <dsp:cNvSpPr/>
      </dsp:nvSpPr>
      <dsp:spPr>
        <a:xfrm>
          <a:off x="637133"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GB" sz="3700" kern="1200" dirty="0"/>
            <a:t>Superego</a:t>
          </a:r>
        </a:p>
      </dsp:txBody>
      <dsp:txXfrm>
        <a:off x="637133" y="1778644"/>
        <a:ext cx="2539007" cy="1523404"/>
      </dsp:txXfrm>
    </dsp:sp>
    <dsp:sp modelId="{C7022DA2-1A73-4A55-BEE9-483E59BF070F}">
      <dsp:nvSpPr>
        <dsp:cNvPr id="0" name=""/>
        <dsp:cNvSpPr/>
      </dsp:nvSpPr>
      <dsp:spPr>
        <a:xfrm>
          <a:off x="3430041"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GB" sz="3700" kern="1200" dirty="0"/>
            <a:t>Id</a:t>
          </a:r>
        </a:p>
      </dsp:txBody>
      <dsp:txXfrm>
        <a:off x="3430041" y="1778644"/>
        <a:ext cx="2539007" cy="1523404"/>
      </dsp:txXfrm>
    </dsp:sp>
    <dsp:sp modelId="{FB12F577-AB22-430A-91A7-B96F73D9B4CE}">
      <dsp:nvSpPr>
        <dsp:cNvPr id="0" name=""/>
        <dsp:cNvSpPr/>
      </dsp:nvSpPr>
      <dsp:spPr>
        <a:xfrm>
          <a:off x="6222950"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GB" sz="3700" kern="1200" dirty="0"/>
            <a:t>Synderesis</a:t>
          </a:r>
        </a:p>
      </dsp:txBody>
      <dsp:txXfrm>
        <a:off x="6222950" y="1778644"/>
        <a:ext cx="2539007" cy="1523404"/>
      </dsp:txXfrm>
    </dsp:sp>
    <dsp:sp modelId="{13E528E9-7A4A-40DA-B7C7-B4548DC5B93B}">
      <dsp:nvSpPr>
        <dsp:cNvPr id="0" name=""/>
        <dsp:cNvSpPr/>
      </dsp:nvSpPr>
      <dsp:spPr>
        <a:xfrm>
          <a:off x="9015858" y="1778644"/>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GB" sz="3700" kern="1200" dirty="0"/>
            <a:t>Ratio</a:t>
          </a:r>
        </a:p>
      </dsp:txBody>
      <dsp:txXfrm>
        <a:off x="9015858" y="1778644"/>
        <a:ext cx="2539007" cy="1523404"/>
      </dsp:txXfrm>
    </dsp:sp>
    <dsp:sp modelId="{B9ED0ED2-95A8-44C3-831F-ED5721D7481A}">
      <dsp:nvSpPr>
        <dsp:cNvPr id="0" name=""/>
        <dsp:cNvSpPr/>
      </dsp:nvSpPr>
      <dsp:spPr>
        <a:xfrm>
          <a:off x="637133"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GB" sz="3700" kern="1200" dirty="0"/>
            <a:t>Aquinas</a:t>
          </a:r>
        </a:p>
      </dsp:txBody>
      <dsp:txXfrm>
        <a:off x="637133" y="3555950"/>
        <a:ext cx="2539007" cy="1523404"/>
      </dsp:txXfrm>
    </dsp:sp>
    <dsp:sp modelId="{3451D0D8-7822-44DA-A54C-63E443CA1527}">
      <dsp:nvSpPr>
        <dsp:cNvPr id="0" name=""/>
        <dsp:cNvSpPr/>
      </dsp:nvSpPr>
      <dsp:spPr>
        <a:xfrm>
          <a:off x="3430041"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GB" sz="3700" kern="1200" dirty="0"/>
            <a:t>Freud</a:t>
          </a:r>
        </a:p>
      </dsp:txBody>
      <dsp:txXfrm>
        <a:off x="3430041" y="3555950"/>
        <a:ext cx="2539007" cy="1523404"/>
      </dsp:txXfrm>
    </dsp:sp>
    <dsp:sp modelId="{BB479046-F6BB-4151-9DE4-1314F6EAF730}">
      <dsp:nvSpPr>
        <dsp:cNvPr id="0" name=""/>
        <dsp:cNvSpPr/>
      </dsp:nvSpPr>
      <dsp:spPr>
        <a:xfrm>
          <a:off x="6222950"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GB" sz="3700" kern="1200" dirty="0"/>
            <a:t>Voice of God</a:t>
          </a:r>
        </a:p>
      </dsp:txBody>
      <dsp:txXfrm>
        <a:off x="6222950" y="3555950"/>
        <a:ext cx="2539007" cy="1523404"/>
      </dsp:txXfrm>
    </dsp:sp>
    <dsp:sp modelId="{B7DC581E-8926-4159-911B-FADF6ECC04E4}">
      <dsp:nvSpPr>
        <dsp:cNvPr id="0" name=""/>
        <dsp:cNvSpPr/>
      </dsp:nvSpPr>
      <dsp:spPr>
        <a:xfrm>
          <a:off x="9015858" y="3555950"/>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GB" sz="3700" kern="1200" dirty="0"/>
            <a:t>Augustine</a:t>
          </a:r>
        </a:p>
      </dsp:txBody>
      <dsp:txXfrm>
        <a:off x="9015858" y="3555950"/>
        <a:ext cx="2539007" cy="1523404"/>
      </dsp:txXfrm>
    </dsp:sp>
    <dsp:sp modelId="{E8E1E5F5-BB8B-4FE3-89FF-2F5D456DF937}">
      <dsp:nvSpPr>
        <dsp:cNvPr id="0" name=""/>
        <dsp:cNvSpPr/>
      </dsp:nvSpPr>
      <dsp:spPr>
        <a:xfrm>
          <a:off x="637133"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GB" sz="3700" kern="1200" dirty="0"/>
            <a:t>Primacy of Conscience</a:t>
          </a:r>
        </a:p>
      </dsp:txBody>
      <dsp:txXfrm>
        <a:off x="637133" y="5333255"/>
        <a:ext cx="2539007" cy="1523404"/>
      </dsp:txXfrm>
    </dsp:sp>
    <dsp:sp modelId="{25B5DD5F-3FED-4DB0-AAB3-66DF90A298FC}">
      <dsp:nvSpPr>
        <dsp:cNvPr id="0" name=""/>
        <dsp:cNvSpPr/>
      </dsp:nvSpPr>
      <dsp:spPr>
        <a:xfrm>
          <a:off x="3430041"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GB" sz="3700" kern="1200" dirty="0"/>
            <a:t>Prudence</a:t>
          </a:r>
        </a:p>
      </dsp:txBody>
      <dsp:txXfrm>
        <a:off x="3430041" y="5333255"/>
        <a:ext cx="2539007" cy="1523404"/>
      </dsp:txXfrm>
    </dsp:sp>
    <dsp:sp modelId="{D4C2DD8B-A6F0-49CB-A139-B17EE58E9BF1}">
      <dsp:nvSpPr>
        <dsp:cNvPr id="0" name=""/>
        <dsp:cNvSpPr/>
      </dsp:nvSpPr>
      <dsp:spPr>
        <a:xfrm>
          <a:off x="6222950"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GB" sz="3700" kern="1200" dirty="0"/>
            <a:t>Albert the Great</a:t>
          </a:r>
        </a:p>
      </dsp:txBody>
      <dsp:txXfrm>
        <a:off x="6222950" y="5333255"/>
        <a:ext cx="2539007" cy="1523404"/>
      </dsp:txXfrm>
    </dsp:sp>
    <dsp:sp modelId="{E1392B36-09AE-4754-8279-9498FF1625ED}">
      <dsp:nvSpPr>
        <dsp:cNvPr id="0" name=""/>
        <dsp:cNvSpPr/>
      </dsp:nvSpPr>
      <dsp:spPr>
        <a:xfrm>
          <a:off x="9015858" y="5333255"/>
          <a:ext cx="2539007" cy="1523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GB" sz="3700" kern="1200" dirty="0"/>
            <a:t>Newman</a:t>
          </a:r>
        </a:p>
      </dsp:txBody>
      <dsp:txXfrm>
        <a:off x="9015858" y="5333255"/>
        <a:ext cx="2539007" cy="152340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A10EBC57-8AF4-406B-8590-EA762A96E0BF}" type="datetimeFigureOut">
              <a:rPr lang="en-GB" smtClean="0"/>
              <a:t>06/05/2021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ECAADE4F-41D9-4802-8409-AA5309CA0A04}" type="slidenum">
              <a:rPr lang="en-GB" smtClean="0"/>
              <a:t>‹#›</a:t>
            </a:fld>
            <a:endParaRPr lang="en-GB"/>
          </a:p>
        </p:txBody>
      </p:sp>
    </p:spTree>
    <p:extLst>
      <p:ext uri="{BB962C8B-B14F-4D97-AF65-F5344CB8AC3E}">
        <p14:creationId xmlns:p14="http://schemas.microsoft.com/office/powerpoint/2010/main" val="1630454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7083557-7D29-47E3-B531-61D68853D028}" type="slidenum">
              <a:rPr lang="en-GB" smtClean="0"/>
              <a:pPr/>
              <a:t>1</a:t>
            </a:fld>
            <a:endParaRPr lang="en-GB"/>
          </a:p>
        </p:txBody>
      </p:sp>
    </p:spTree>
    <p:extLst>
      <p:ext uri="{BB962C8B-B14F-4D97-AF65-F5344CB8AC3E}">
        <p14:creationId xmlns:p14="http://schemas.microsoft.com/office/powerpoint/2010/main" val="231823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34</a:t>
            </a:fld>
            <a:endParaRPr lang="en-GB"/>
          </a:p>
        </p:txBody>
      </p:sp>
    </p:spTree>
    <p:extLst>
      <p:ext uri="{BB962C8B-B14F-4D97-AF65-F5344CB8AC3E}">
        <p14:creationId xmlns:p14="http://schemas.microsoft.com/office/powerpoint/2010/main" val="3486860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Situation Ethics</a:t>
            </a:r>
          </a:p>
        </p:txBody>
      </p:sp>
      <p:sp>
        <p:nvSpPr>
          <p:cNvPr id="4" name="Slide Number Placeholder 3"/>
          <p:cNvSpPr>
            <a:spLocks noGrp="1"/>
          </p:cNvSpPr>
          <p:nvPr>
            <p:ph type="sldNum" sz="quarter" idx="10"/>
          </p:nvPr>
        </p:nvSpPr>
        <p:spPr/>
        <p:txBody>
          <a:bodyPr/>
          <a:lstStyle/>
          <a:p>
            <a:fld id="{E8A433CB-90F2-4FF0-8434-29BA4AC77F82}" type="slidenum">
              <a:rPr lang="en-GB" smtClean="0"/>
              <a:t>35</a:t>
            </a:fld>
            <a:endParaRPr lang="en-GB"/>
          </a:p>
        </p:txBody>
      </p:sp>
    </p:spTree>
    <p:extLst>
      <p:ext uri="{BB962C8B-B14F-4D97-AF65-F5344CB8AC3E}">
        <p14:creationId xmlns:p14="http://schemas.microsoft.com/office/powerpoint/2010/main" val="2329100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44</a:t>
            </a:fld>
            <a:endParaRPr lang="en-GB"/>
          </a:p>
        </p:txBody>
      </p:sp>
    </p:spTree>
    <p:extLst>
      <p:ext uri="{BB962C8B-B14F-4D97-AF65-F5344CB8AC3E}">
        <p14:creationId xmlns:p14="http://schemas.microsoft.com/office/powerpoint/2010/main" val="36529493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7083557-7D29-47E3-B531-61D68853D028}" type="slidenum">
              <a:rPr lang="en-GB" smtClean="0"/>
              <a:pPr/>
              <a:t>46</a:t>
            </a:fld>
            <a:endParaRPr lang="en-GB"/>
          </a:p>
        </p:txBody>
      </p:sp>
    </p:spTree>
    <p:extLst>
      <p:ext uri="{BB962C8B-B14F-4D97-AF65-F5344CB8AC3E}">
        <p14:creationId xmlns:p14="http://schemas.microsoft.com/office/powerpoint/2010/main" val="32137469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51</a:t>
            </a:fld>
            <a:endParaRPr lang="en-GB"/>
          </a:p>
        </p:txBody>
      </p:sp>
    </p:spTree>
    <p:extLst>
      <p:ext uri="{BB962C8B-B14F-4D97-AF65-F5344CB8AC3E}">
        <p14:creationId xmlns:p14="http://schemas.microsoft.com/office/powerpoint/2010/main" val="1727976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54</a:t>
            </a:fld>
            <a:endParaRPr lang="en-GB"/>
          </a:p>
        </p:txBody>
      </p:sp>
    </p:spTree>
    <p:extLst>
      <p:ext uri="{BB962C8B-B14F-4D97-AF65-F5344CB8AC3E}">
        <p14:creationId xmlns:p14="http://schemas.microsoft.com/office/powerpoint/2010/main" val="34664299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56</a:t>
            </a:fld>
            <a:endParaRPr lang="en-GB"/>
          </a:p>
        </p:txBody>
      </p:sp>
    </p:spTree>
    <p:extLst>
      <p:ext uri="{BB962C8B-B14F-4D97-AF65-F5344CB8AC3E}">
        <p14:creationId xmlns:p14="http://schemas.microsoft.com/office/powerpoint/2010/main" val="18195226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Business Ethics</a:t>
            </a:r>
          </a:p>
        </p:txBody>
      </p:sp>
      <p:sp>
        <p:nvSpPr>
          <p:cNvPr id="4" name="Slide Number Placeholder 3"/>
          <p:cNvSpPr>
            <a:spLocks noGrp="1"/>
          </p:cNvSpPr>
          <p:nvPr>
            <p:ph type="sldNum" sz="quarter" idx="10"/>
          </p:nvPr>
        </p:nvSpPr>
        <p:spPr/>
        <p:txBody>
          <a:bodyPr/>
          <a:lstStyle/>
          <a:p>
            <a:fld id="{E8A433CB-90F2-4FF0-8434-29BA4AC77F82}" type="slidenum">
              <a:rPr lang="en-GB" smtClean="0"/>
              <a:t>61</a:t>
            </a:fld>
            <a:endParaRPr lang="en-GB"/>
          </a:p>
        </p:txBody>
      </p:sp>
    </p:spTree>
    <p:extLst>
      <p:ext uri="{BB962C8B-B14F-4D97-AF65-F5344CB8AC3E}">
        <p14:creationId xmlns:p14="http://schemas.microsoft.com/office/powerpoint/2010/main" val="42371141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Metaethics</a:t>
            </a:r>
          </a:p>
        </p:txBody>
      </p:sp>
      <p:sp>
        <p:nvSpPr>
          <p:cNvPr id="4" name="Slide Number Placeholder 3"/>
          <p:cNvSpPr>
            <a:spLocks noGrp="1"/>
          </p:cNvSpPr>
          <p:nvPr>
            <p:ph type="sldNum" sz="quarter" idx="10"/>
          </p:nvPr>
        </p:nvSpPr>
        <p:spPr/>
        <p:txBody>
          <a:bodyPr/>
          <a:lstStyle/>
          <a:p>
            <a:fld id="{E8A433CB-90F2-4FF0-8434-29BA4AC77F82}" type="slidenum">
              <a:rPr lang="en-GB" smtClean="0"/>
              <a:t>68</a:t>
            </a:fld>
            <a:endParaRPr lang="en-GB"/>
          </a:p>
        </p:txBody>
      </p:sp>
    </p:spTree>
    <p:extLst>
      <p:ext uri="{BB962C8B-B14F-4D97-AF65-F5344CB8AC3E}">
        <p14:creationId xmlns:p14="http://schemas.microsoft.com/office/powerpoint/2010/main" val="3754141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Conscience</a:t>
            </a:r>
          </a:p>
        </p:txBody>
      </p:sp>
      <p:sp>
        <p:nvSpPr>
          <p:cNvPr id="4" name="Slide Number Placeholder 3"/>
          <p:cNvSpPr>
            <a:spLocks noGrp="1"/>
          </p:cNvSpPr>
          <p:nvPr>
            <p:ph type="sldNum" sz="quarter" idx="10"/>
          </p:nvPr>
        </p:nvSpPr>
        <p:spPr/>
        <p:txBody>
          <a:bodyPr/>
          <a:lstStyle/>
          <a:p>
            <a:fld id="{E8A433CB-90F2-4FF0-8434-29BA4AC77F82}" type="slidenum">
              <a:rPr lang="en-GB" smtClean="0"/>
              <a:t>71</a:t>
            </a:fld>
            <a:endParaRPr lang="en-GB"/>
          </a:p>
        </p:txBody>
      </p:sp>
    </p:spTree>
    <p:extLst>
      <p:ext uri="{BB962C8B-B14F-4D97-AF65-F5344CB8AC3E}">
        <p14:creationId xmlns:p14="http://schemas.microsoft.com/office/powerpoint/2010/main" val="13019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83557-7D29-47E3-B531-61D68853D028}" type="slidenum">
              <a:rPr lang="en-GB" smtClean="0"/>
              <a:pPr/>
              <a:t>2</a:t>
            </a:fld>
            <a:endParaRPr lang="en-GB"/>
          </a:p>
        </p:txBody>
      </p:sp>
    </p:spTree>
    <p:extLst>
      <p:ext uri="{BB962C8B-B14F-4D97-AF65-F5344CB8AC3E}">
        <p14:creationId xmlns:p14="http://schemas.microsoft.com/office/powerpoint/2010/main" val="7378306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73</a:t>
            </a:fld>
            <a:endParaRPr lang="en-GB"/>
          </a:p>
        </p:txBody>
      </p:sp>
    </p:spTree>
    <p:extLst>
      <p:ext uri="{BB962C8B-B14F-4D97-AF65-F5344CB8AC3E}">
        <p14:creationId xmlns:p14="http://schemas.microsoft.com/office/powerpoint/2010/main" val="3102297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Kantian Ethics</a:t>
            </a:r>
          </a:p>
        </p:txBody>
      </p:sp>
      <p:sp>
        <p:nvSpPr>
          <p:cNvPr id="4" name="Slide Number Placeholder 3"/>
          <p:cNvSpPr>
            <a:spLocks noGrp="1"/>
          </p:cNvSpPr>
          <p:nvPr>
            <p:ph type="sldNum" sz="quarter" idx="10"/>
          </p:nvPr>
        </p:nvSpPr>
        <p:spPr/>
        <p:txBody>
          <a:bodyPr/>
          <a:lstStyle/>
          <a:p>
            <a:fld id="{E8A433CB-90F2-4FF0-8434-29BA4AC77F82}" type="slidenum">
              <a:rPr lang="en-GB" smtClean="0"/>
              <a:t>4</a:t>
            </a:fld>
            <a:endParaRPr lang="en-GB"/>
          </a:p>
        </p:txBody>
      </p:sp>
    </p:spTree>
    <p:extLst>
      <p:ext uri="{BB962C8B-B14F-4D97-AF65-F5344CB8AC3E}">
        <p14:creationId xmlns:p14="http://schemas.microsoft.com/office/powerpoint/2010/main" val="2601159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12</a:t>
            </a:fld>
            <a:endParaRPr lang="en-GB"/>
          </a:p>
        </p:txBody>
      </p:sp>
    </p:spTree>
    <p:extLst>
      <p:ext uri="{BB962C8B-B14F-4D97-AF65-F5344CB8AC3E}">
        <p14:creationId xmlns:p14="http://schemas.microsoft.com/office/powerpoint/2010/main" val="2545686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13</a:t>
            </a:fld>
            <a:endParaRPr lang="en-GB"/>
          </a:p>
        </p:txBody>
      </p:sp>
    </p:spTree>
    <p:extLst>
      <p:ext uri="{BB962C8B-B14F-4D97-AF65-F5344CB8AC3E}">
        <p14:creationId xmlns:p14="http://schemas.microsoft.com/office/powerpoint/2010/main" val="1947635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14</a:t>
            </a:fld>
            <a:endParaRPr lang="en-GB"/>
          </a:p>
        </p:txBody>
      </p:sp>
    </p:spTree>
    <p:extLst>
      <p:ext uri="{BB962C8B-B14F-4D97-AF65-F5344CB8AC3E}">
        <p14:creationId xmlns:p14="http://schemas.microsoft.com/office/powerpoint/2010/main" val="1122582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Utilitarianism</a:t>
            </a:r>
          </a:p>
        </p:txBody>
      </p:sp>
      <p:sp>
        <p:nvSpPr>
          <p:cNvPr id="4" name="Slide Number Placeholder 3"/>
          <p:cNvSpPr>
            <a:spLocks noGrp="1"/>
          </p:cNvSpPr>
          <p:nvPr>
            <p:ph type="sldNum" sz="quarter" idx="10"/>
          </p:nvPr>
        </p:nvSpPr>
        <p:spPr/>
        <p:txBody>
          <a:bodyPr/>
          <a:lstStyle/>
          <a:p>
            <a:fld id="{E8A433CB-90F2-4FF0-8434-29BA4AC77F82}" type="slidenum">
              <a:rPr lang="en-GB" smtClean="0"/>
              <a:t>15</a:t>
            </a:fld>
            <a:endParaRPr lang="en-GB"/>
          </a:p>
        </p:txBody>
      </p:sp>
    </p:spTree>
    <p:extLst>
      <p:ext uri="{BB962C8B-B14F-4D97-AF65-F5344CB8AC3E}">
        <p14:creationId xmlns:p14="http://schemas.microsoft.com/office/powerpoint/2010/main" val="1259540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23</a:t>
            </a:fld>
            <a:endParaRPr lang="en-GB"/>
          </a:p>
        </p:txBody>
      </p:sp>
    </p:spTree>
    <p:extLst>
      <p:ext uri="{BB962C8B-B14F-4D97-AF65-F5344CB8AC3E}">
        <p14:creationId xmlns:p14="http://schemas.microsoft.com/office/powerpoint/2010/main" val="238003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Natural Law Theory</a:t>
            </a:r>
          </a:p>
        </p:txBody>
      </p:sp>
      <p:sp>
        <p:nvSpPr>
          <p:cNvPr id="4" name="Slide Number Placeholder 3"/>
          <p:cNvSpPr>
            <a:spLocks noGrp="1"/>
          </p:cNvSpPr>
          <p:nvPr>
            <p:ph type="sldNum" sz="quarter" idx="10"/>
          </p:nvPr>
        </p:nvSpPr>
        <p:spPr/>
        <p:txBody>
          <a:bodyPr/>
          <a:lstStyle/>
          <a:p>
            <a:fld id="{E8A433CB-90F2-4FF0-8434-29BA4AC77F82}" type="slidenum">
              <a:rPr lang="en-GB" smtClean="0"/>
              <a:t>24</a:t>
            </a:fld>
            <a:endParaRPr lang="en-GB"/>
          </a:p>
        </p:txBody>
      </p:sp>
    </p:spTree>
    <p:extLst>
      <p:ext uri="{BB962C8B-B14F-4D97-AF65-F5344CB8AC3E}">
        <p14:creationId xmlns:p14="http://schemas.microsoft.com/office/powerpoint/2010/main" val="2538065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BE922C3-1541-42FC-810F-80ED06A706D8}" type="datetimeFigureOut">
              <a:rPr lang="en-GB" smtClean="0"/>
              <a:t>06/05/2021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2837358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E922C3-1541-42FC-810F-80ED06A706D8}" type="datetimeFigureOut">
              <a:rPr lang="en-GB" smtClean="0"/>
              <a:t>06/05/2021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3909955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E922C3-1541-42FC-810F-80ED06A706D8}" type="datetimeFigureOut">
              <a:rPr lang="en-GB" smtClean="0"/>
              <a:t>06/05/2021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1959038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E922C3-1541-42FC-810F-80ED06A706D8}" type="datetimeFigureOut">
              <a:rPr lang="en-GB" smtClean="0"/>
              <a:t>06/05/2021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1405112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E922C3-1541-42FC-810F-80ED06A706D8}" type="datetimeFigureOut">
              <a:rPr lang="en-GB" smtClean="0"/>
              <a:t>06/05/2021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3705941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BE922C3-1541-42FC-810F-80ED06A706D8}" type="datetimeFigureOut">
              <a:rPr lang="en-GB" smtClean="0"/>
              <a:t>06/05/2021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2071463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BE922C3-1541-42FC-810F-80ED06A706D8}" type="datetimeFigureOut">
              <a:rPr lang="en-GB" smtClean="0"/>
              <a:t>06/05/2021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706246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BE922C3-1541-42FC-810F-80ED06A706D8}" type="datetimeFigureOut">
              <a:rPr lang="en-GB" smtClean="0"/>
              <a:t>06/05/2021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1378594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922C3-1541-42FC-810F-80ED06A706D8}" type="datetimeFigureOut">
              <a:rPr lang="en-GB" smtClean="0"/>
              <a:t>06/05/2021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2449488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E922C3-1541-42FC-810F-80ED06A706D8}" type="datetimeFigureOut">
              <a:rPr lang="en-GB" smtClean="0"/>
              <a:t>06/05/2021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3432676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E922C3-1541-42FC-810F-80ED06A706D8}" type="datetimeFigureOut">
              <a:rPr lang="en-GB" smtClean="0"/>
              <a:t>06/05/2021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C52E82-8E1E-4591-8C7C-0262ED473993}" type="slidenum">
              <a:rPr lang="en-GB" smtClean="0"/>
              <a:t>‹#›</a:t>
            </a:fld>
            <a:endParaRPr lang="en-GB"/>
          </a:p>
        </p:txBody>
      </p:sp>
    </p:spTree>
    <p:extLst>
      <p:ext uri="{BB962C8B-B14F-4D97-AF65-F5344CB8AC3E}">
        <p14:creationId xmlns:p14="http://schemas.microsoft.com/office/powerpoint/2010/main" val="1990604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922C3-1541-42FC-810F-80ED06A706D8}" type="datetimeFigureOut">
              <a:rPr lang="en-GB" smtClean="0"/>
              <a:t>06/05/2021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C52E82-8E1E-4591-8C7C-0262ED473993}" type="slidenum">
              <a:rPr lang="en-GB" smtClean="0"/>
              <a:t>‹#›</a:t>
            </a:fld>
            <a:endParaRPr lang="en-GB"/>
          </a:p>
        </p:txBody>
      </p:sp>
    </p:spTree>
    <p:extLst>
      <p:ext uri="{BB962C8B-B14F-4D97-AF65-F5344CB8AC3E}">
        <p14:creationId xmlns:p14="http://schemas.microsoft.com/office/powerpoint/2010/main" val="2960738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www.youtube.com/watch?v=IsNXkFasc-0"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6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df3vjeWPe1o" TargetMode="External"/><Relationship Id="rId4" Type="http://schemas.openxmlformats.org/officeDocument/2006/relationships/image" Target="../media/image2.png"/></Relationships>
</file>

<file path=ppt/slides/_rels/slide6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26lY0qKD-Mg" TargetMode="External"/></Relationships>
</file>

<file path=ppt/slides/_rels/slide6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jrEf8uabe7E" TargetMode="External"/></Relationships>
</file>

<file path=ppt/slides/_rels/slide6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u_69L4bozU"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12621" y="-30479"/>
            <a:ext cx="12192000" cy="3429000"/>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
        <p:nvSpPr>
          <p:cNvPr id="2" name="Title 1"/>
          <p:cNvSpPr>
            <a:spLocks noGrp="1"/>
          </p:cNvSpPr>
          <p:nvPr>
            <p:ph type="ctrTitle"/>
          </p:nvPr>
        </p:nvSpPr>
        <p:spPr>
          <a:xfrm>
            <a:off x="1511121" y="1714501"/>
            <a:ext cx="9144000" cy="1836419"/>
          </a:xfrm>
        </p:spPr>
        <p:txBody>
          <a:bodyPr>
            <a:normAutofit/>
          </a:bodyPr>
          <a:lstStyle/>
          <a:p>
            <a:r>
              <a:rPr lang="en-GB" dirty="0" smtClean="0"/>
              <a:t>Revision</a:t>
            </a:r>
            <a:endParaRPr lang="en-GB" sz="3600" dirty="0"/>
          </a:p>
        </p:txBody>
      </p:sp>
      <p:sp>
        <p:nvSpPr>
          <p:cNvPr id="3" name="Subtitle 2"/>
          <p:cNvSpPr>
            <a:spLocks noGrp="1"/>
          </p:cNvSpPr>
          <p:nvPr>
            <p:ph type="subTitle" idx="1"/>
          </p:nvPr>
        </p:nvSpPr>
        <p:spPr>
          <a:xfrm>
            <a:off x="1524000" y="4975473"/>
            <a:ext cx="9144000" cy="1852047"/>
          </a:xfrm>
        </p:spPr>
        <p:txBody>
          <a:bodyPr>
            <a:normAutofit/>
          </a:bodyPr>
          <a:lstStyle/>
          <a:p>
            <a:r>
              <a:rPr lang="en-GB" dirty="0">
                <a:solidFill>
                  <a:schemeClr val="bg1"/>
                </a:solidFill>
              </a:rPr>
              <a:t>R</a:t>
            </a:r>
            <a:r>
              <a:rPr lang="en-GB" dirty="0" smtClean="0">
                <a:solidFill>
                  <a:schemeClr val="bg1"/>
                </a:solidFill>
              </a:rPr>
              <a:t>eligious Studies</a:t>
            </a:r>
          </a:p>
          <a:p>
            <a:r>
              <a:rPr lang="en-GB" dirty="0" smtClean="0">
                <a:solidFill>
                  <a:schemeClr val="bg1"/>
                </a:solidFill>
              </a:rPr>
              <a:t>Religious Ethics</a:t>
            </a:r>
          </a:p>
        </p:txBody>
      </p:sp>
    </p:spTree>
    <p:extLst>
      <p:ext uri="{BB962C8B-B14F-4D97-AF65-F5344CB8AC3E}">
        <p14:creationId xmlns:p14="http://schemas.microsoft.com/office/powerpoint/2010/main" val="20177920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Second Formula: </a:t>
            </a:r>
            <a:endParaRPr lang="en-GB" dirty="0"/>
          </a:p>
        </p:txBody>
      </p:sp>
      <p:sp>
        <p:nvSpPr>
          <p:cNvPr id="3" name="Content Placeholder 2"/>
          <p:cNvSpPr>
            <a:spLocks noGrp="1"/>
          </p:cNvSpPr>
          <p:nvPr>
            <p:ph idx="1"/>
          </p:nvPr>
        </p:nvSpPr>
        <p:spPr/>
        <p:txBody>
          <a:bodyPr>
            <a:normAutofit fontScale="92500"/>
          </a:bodyPr>
          <a:lstStyle/>
          <a:p>
            <a:r>
              <a:rPr lang="en-GB" dirty="0" smtClean="0"/>
              <a:t>AO1: Act according to that maxim whereby you treat another as an end and never as a means</a:t>
            </a:r>
          </a:p>
          <a:p>
            <a:r>
              <a:rPr lang="en-GB" dirty="0" smtClean="0"/>
              <a:t>We cant use people e.g. slavery</a:t>
            </a:r>
          </a:p>
          <a:p>
            <a:pPr lvl="0"/>
            <a:r>
              <a:rPr lang="en-GB" dirty="0" smtClean="0"/>
              <a:t>AO2: Weakness – Kant says we should treat others as ends and not means because they are rational agents. Where does this live senile and children and animals (cf. Peter Singer)? Cf. </a:t>
            </a:r>
            <a:r>
              <a:rPr lang="en-GB" dirty="0" err="1" smtClean="0"/>
              <a:t>Suprarational</a:t>
            </a:r>
            <a:r>
              <a:rPr lang="en-GB" dirty="0" smtClean="0"/>
              <a:t> aliens justified to use us?</a:t>
            </a:r>
          </a:p>
          <a:p>
            <a:pPr lvl="0"/>
            <a:r>
              <a:rPr lang="en-GB" dirty="0" smtClean="0"/>
              <a:t>AO2: Response – ‘potentially rational’</a:t>
            </a:r>
          </a:p>
          <a:p>
            <a:pPr lvl="0"/>
            <a:r>
              <a:rPr lang="en-GB" dirty="0" smtClean="0"/>
              <a:t>AO2: Strength - </a:t>
            </a:r>
            <a:r>
              <a:rPr lang="en-GB" dirty="0"/>
              <a:t>command us to respect human life. Humans cannot be enslaved or exploited. This is the basis of the Declaration of Human Rights.</a:t>
            </a:r>
          </a:p>
          <a:p>
            <a:endParaRPr lang="en-GB" dirty="0" smtClean="0"/>
          </a:p>
          <a:p>
            <a:endParaRPr lang="en-GB" dirty="0"/>
          </a:p>
        </p:txBody>
      </p:sp>
    </p:spTree>
    <p:extLst>
      <p:ext uri="{BB962C8B-B14F-4D97-AF65-F5344CB8AC3E}">
        <p14:creationId xmlns:p14="http://schemas.microsoft.com/office/powerpoint/2010/main" val="14092620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Third Formula: Kingdom of Ends</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Act according to that maxim whereby one acts as a legislative member of a merely possible Kingdom of Ends</a:t>
            </a:r>
          </a:p>
          <a:p>
            <a:r>
              <a:rPr lang="en-GB" dirty="0" smtClean="0"/>
              <a:t>No one decides the moral law, not even God, they are a priori truths discovered by reasoning e.g. like a triangle has 3 sides</a:t>
            </a:r>
          </a:p>
          <a:p>
            <a:pPr lvl="0"/>
            <a:r>
              <a:rPr lang="en-GB" dirty="0" smtClean="0"/>
              <a:t>Objection: Kant </a:t>
            </a:r>
            <a:r>
              <a:rPr lang="en-GB" dirty="0"/>
              <a:t>does not tell us what to do in individual cases where two or more moral duties conflict. E.g. stealing a drug to help a loved one to live?</a:t>
            </a:r>
          </a:p>
          <a:p>
            <a:r>
              <a:rPr lang="en-GB" dirty="0" smtClean="0"/>
              <a:t>Response: problem of moral dilemmas affects all normative ethical theories</a:t>
            </a:r>
          </a:p>
          <a:p>
            <a:pPr lvl="0"/>
            <a:r>
              <a:rPr lang="en-GB" dirty="0" smtClean="0"/>
              <a:t>Strength: Kant’s theory is based on reasoning and </a:t>
            </a:r>
            <a:r>
              <a:rPr lang="en-GB" dirty="0"/>
              <a:t>makes clear that morality is about doing one’s duty and not just following feelings or inclinations. This means that we cannot assume that what is good for us is morally good and so good for everyone else. This is Kant’s equivalent of the Golden Rule of Christian ethics</a:t>
            </a:r>
            <a:r>
              <a:rPr lang="en-GB" dirty="0" smtClean="0"/>
              <a:t>.</a:t>
            </a:r>
            <a:endParaRPr lang="en-GB" dirty="0"/>
          </a:p>
        </p:txBody>
      </p:sp>
    </p:spTree>
    <p:extLst>
      <p:ext uri="{BB962C8B-B14F-4D97-AF65-F5344CB8AC3E}">
        <p14:creationId xmlns:p14="http://schemas.microsoft.com/office/powerpoint/2010/main" val="3956254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0"/>
            <a:ext cx="12192000" cy="1696452"/>
          </a:xfrm>
          <a:prstGeom prst="rect">
            <a:avLst/>
          </a:prstGeom>
          <a:solidFill>
            <a:schemeClr val="tx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US" i="1" dirty="0" smtClean="0">
                <a:solidFill>
                  <a:schemeClr val="bg1"/>
                </a:solidFill>
              </a:rPr>
              <a:t>Three postulates of morality</a:t>
            </a:r>
            <a:endParaRPr lang="en-GB" dirty="0">
              <a:solidFill>
                <a:schemeClr val="bg1"/>
              </a:solidFill>
            </a:endParaRPr>
          </a:p>
        </p:txBody>
      </p:sp>
      <p:sp>
        <p:nvSpPr>
          <p:cNvPr id="3" name="Content Placeholder 2"/>
          <p:cNvSpPr>
            <a:spLocks noGrp="1"/>
          </p:cNvSpPr>
          <p:nvPr>
            <p:ph idx="1"/>
          </p:nvPr>
        </p:nvSpPr>
        <p:spPr>
          <a:xfrm>
            <a:off x="838199" y="1825625"/>
            <a:ext cx="11137823" cy="4351338"/>
          </a:xfrm>
        </p:spPr>
        <p:txBody>
          <a:bodyPr>
            <a:noAutofit/>
          </a:bodyPr>
          <a:lstStyle/>
          <a:p>
            <a:pPr marL="0" indent="0">
              <a:buNone/>
            </a:pPr>
            <a:r>
              <a:rPr lang="en-GB" sz="1800" dirty="0"/>
              <a:t>Kant said that if he accepts that there is an objective obligation then this implies belief in the </a:t>
            </a:r>
            <a:r>
              <a:rPr lang="en-GB" sz="1800" b="1" dirty="0"/>
              <a:t>Three Postulates of </a:t>
            </a:r>
            <a:r>
              <a:rPr lang="en-GB" sz="1800" b="1" dirty="0" smtClean="0"/>
              <a:t>morality:</a:t>
            </a:r>
            <a:endParaRPr lang="en-GB" sz="1800" dirty="0"/>
          </a:p>
          <a:p>
            <a:pPr>
              <a:buNone/>
            </a:pPr>
            <a:endParaRPr lang="en-GB" sz="1800" dirty="0"/>
          </a:p>
          <a:p>
            <a:pPr>
              <a:buNone/>
            </a:pPr>
            <a:r>
              <a:rPr lang="en-GB" sz="1800" dirty="0" smtClean="0"/>
              <a:t>1. </a:t>
            </a:r>
            <a:r>
              <a:rPr lang="en-GB" sz="1800" b="1" dirty="0" smtClean="0"/>
              <a:t>Freedom</a:t>
            </a:r>
          </a:p>
          <a:p>
            <a:pPr>
              <a:buNone/>
            </a:pPr>
            <a:r>
              <a:rPr lang="en-GB" sz="1800" dirty="0" smtClean="0"/>
              <a:t>An action is moral if one is free to do it.</a:t>
            </a:r>
          </a:p>
          <a:p>
            <a:pPr>
              <a:buNone/>
            </a:pPr>
            <a:endParaRPr lang="en-GB" sz="1800" dirty="0"/>
          </a:p>
          <a:p>
            <a:pPr>
              <a:buNone/>
            </a:pPr>
            <a:r>
              <a:rPr lang="en-GB" sz="1800" dirty="0" smtClean="0"/>
              <a:t>2. </a:t>
            </a:r>
            <a:r>
              <a:rPr lang="en-GB" sz="1800" b="1" dirty="0" smtClean="0"/>
              <a:t>Immortality</a:t>
            </a:r>
          </a:p>
          <a:p>
            <a:pPr>
              <a:buNone/>
            </a:pPr>
            <a:r>
              <a:rPr lang="en-GB" sz="1800" dirty="0" smtClean="0"/>
              <a:t>Actions aren’t always rewarded by happiness, fulfilled in the afterlife</a:t>
            </a:r>
          </a:p>
          <a:p>
            <a:pPr>
              <a:buNone/>
            </a:pPr>
            <a:endParaRPr lang="en-GB" sz="1800" dirty="0"/>
          </a:p>
          <a:p>
            <a:pPr>
              <a:buNone/>
            </a:pPr>
            <a:r>
              <a:rPr lang="en-GB" sz="1800" dirty="0" smtClean="0"/>
              <a:t>3. </a:t>
            </a:r>
            <a:r>
              <a:rPr lang="en-GB" sz="1800" b="1" dirty="0" smtClean="0"/>
              <a:t>God</a:t>
            </a:r>
          </a:p>
          <a:p>
            <a:pPr>
              <a:buNone/>
            </a:pPr>
            <a:r>
              <a:rPr lang="en-GB" sz="1800" dirty="0" smtClean="0"/>
              <a:t>If there is an afterlife there must be a God that connects the virtuous behaviour with the </a:t>
            </a:r>
            <a:r>
              <a:rPr lang="en-GB" sz="1800" dirty="0" err="1" smtClean="0"/>
              <a:t>summum</a:t>
            </a:r>
            <a:r>
              <a:rPr lang="en-GB" sz="1800" dirty="0" smtClean="0"/>
              <a:t> </a:t>
            </a:r>
            <a:r>
              <a:rPr lang="en-GB" sz="1800" dirty="0" err="1" smtClean="0"/>
              <a:t>bonum</a:t>
            </a:r>
            <a:endParaRPr lang="en-GB" sz="1800" dirty="0"/>
          </a:p>
        </p:txBody>
      </p:sp>
    </p:spTree>
    <p:extLst>
      <p:ext uri="{BB962C8B-B14F-4D97-AF65-F5344CB8AC3E}">
        <p14:creationId xmlns:p14="http://schemas.microsoft.com/office/powerpoint/2010/main" val="439877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solidFill>
                  <a:schemeClr val="bg1"/>
                </a:solidFill>
              </a:rPr>
              <a:t>Review Questions</a:t>
            </a:r>
            <a:endParaRPr lang="en-GB" dirty="0">
              <a:solidFill>
                <a:schemeClr val="bg1"/>
              </a:solidFill>
            </a:endParaRPr>
          </a:p>
        </p:txBody>
      </p:sp>
      <p:sp>
        <p:nvSpPr>
          <p:cNvPr id="3" name="Content Placeholder 2"/>
          <p:cNvSpPr>
            <a:spLocks noGrp="1"/>
          </p:cNvSpPr>
          <p:nvPr>
            <p:ph idx="1"/>
          </p:nvPr>
        </p:nvSpPr>
        <p:spPr/>
        <p:txBody>
          <a:bodyPr>
            <a:normAutofit/>
          </a:bodyPr>
          <a:lstStyle/>
          <a:p>
            <a:pPr marL="342900" indent="-342900">
              <a:buFont typeface="+mj-lt"/>
              <a:buAutoNum type="arabicPeriod"/>
            </a:pPr>
            <a:r>
              <a:rPr lang="en-GB" sz="1800" dirty="0" smtClean="0"/>
              <a:t>(intro.) What is the difference between </a:t>
            </a:r>
            <a:r>
              <a:rPr lang="en-GB" sz="1800" i="1" dirty="0" smtClean="0"/>
              <a:t>a priori</a:t>
            </a:r>
            <a:r>
              <a:rPr lang="en-GB" sz="1800" dirty="0" smtClean="0"/>
              <a:t> and </a:t>
            </a:r>
            <a:r>
              <a:rPr lang="en-GB" sz="1800" i="1" dirty="0" smtClean="0"/>
              <a:t>a </a:t>
            </a:r>
            <a:r>
              <a:rPr lang="en-GB" sz="1800" i="1" dirty="0" err="1" smtClean="0"/>
              <a:t>posteriori</a:t>
            </a:r>
            <a:r>
              <a:rPr lang="en-GB" sz="1800" i="1" dirty="0" smtClean="0"/>
              <a:t> </a:t>
            </a:r>
            <a:r>
              <a:rPr lang="en-GB" sz="1800" dirty="0" smtClean="0"/>
              <a:t>knowledge? Give an example of each.</a:t>
            </a:r>
          </a:p>
          <a:p>
            <a:pPr marL="342900" indent="-342900">
              <a:buFont typeface="+mj-lt"/>
              <a:buAutoNum type="arabicPeriod"/>
            </a:pPr>
            <a:endParaRPr lang="en-GB" sz="1800" dirty="0" smtClean="0"/>
          </a:p>
          <a:p>
            <a:pPr marL="342900" indent="-342900">
              <a:buFont typeface="+mj-lt"/>
              <a:buAutoNum type="arabicPeriod"/>
            </a:pPr>
            <a:r>
              <a:rPr lang="en-GB" sz="1800" dirty="0" smtClean="0"/>
              <a:t>(</a:t>
            </a:r>
            <a:r>
              <a:rPr lang="en-GB" sz="1800" dirty="0" err="1" smtClean="0"/>
              <a:t>para</a:t>
            </a:r>
            <a:r>
              <a:rPr lang="en-GB" sz="1800" dirty="0" smtClean="0"/>
              <a:t>. 1) Why is good will Kant’s starting point for morality? What makes the ‘good will’ good?</a:t>
            </a:r>
          </a:p>
          <a:p>
            <a:pPr marL="342900" indent="-342900">
              <a:buFont typeface="+mj-lt"/>
              <a:buAutoNum type="arabicPeriod"/>
            </a:pPr>
            <a:endParaRPr lang="en-GB" sz="1800" dirty="0" smtClean="0"/>
          </a:p>
          <a:p>
            <a:pPr marL="342900" indent="-342900">
              <a:buFont typeface="+mj-lt"/>
              <a:buAutoNum type="arabicPeriod"/>
            </a:pPr>
            <a:r>
              <a:rPr lang="en-GB" sz="1800" dirty="0" smtClean="0"/>
              <a:t>(</a:t>
            </a:r>
            <a:r>
              <a:rPr lang="en-GB" sz="1800" dirty="0" err="1" smtClean="0"/>
              <a:t>para</a:t>
            </a:r>
            <a:r>
              <a:rPr lang="en-GB" sz="1800" dirty="0" smtClean="0"/>
              <a:t>. 2) What is the difference between the Categorical and Hypothetical Imperative? Give an example of each.</a:t>
            </a:r>
          </a:p>
          <a:p>
            <a:pPr marL="342900" indent="-342900">
              <a:buFont typeface="+mj-lt"/>
              <a:buAutoNum type="arabicPeriod"/>
            </a:pPr>
            <a:endParaRPr lang="en-GB" sz="1800" dirty="0" smtClean="0"/>
          </a:p>
          <a:p>
            <a:pPr marL="342900" indent="-342900">
              <a:buFont typeface="+mj-lt"/>
              <a:buAutoNum type="arabicPeriod"/>
            </a:pPr>
            <a:r>
              <a:rPr lang="en-GB" sz="1800" dirty="0" smtClean="0"/>
              <a:t>(</a:t>
            </a:r>
            <a:r>
              <a:rPr lang="en-GB" sz="1800" dirty="0" err="1" smtClean="0"/>
              <a:t>para</a:t>
            </a:r>
            <a:r>
              <a:rPr lang="en-GB" sz="1800" dirty="0" smtClean="0"/>
              <a:t>. 2) What are the three formulations of the Categorical Imperative?</a:t>
            </a:r>
          </a:p>
          <a:p>
            <a:pPr marL="342900" indent="-342900">
              <a:buFont typeface="+mj-lt"/>
              <a:buAutoNum type="arabicPeriod"/>
            </a:pPr>
            <a:endParaRPr lang="en-GB" sz="1800" dirty="0" smtClean="0"/>
          </a:p>
          <a:p>
            <a:pPr marL="342900" indent="-342900">
              <a:buFont typeface="+mj-lt"/>
              <a:buAutoNum type="arabicPeriod"/>
            </a:pPr>
            <a:r>
              <a:rPr lang="en-GB" sz="1800" dirty="0" smtClean="0"/>
              <a:t>(</a:t>
            </a:r>
            <a:r>
              <a:rPr lang="en-GB" sz="1800" dirty="0" err="1" smtClean="0"/>
              <a:t>para</a:t>
            </a:r>
            <a:r>
              <a:rPr lang="en-GB" sz="1800" dirty="0" smtClean="0"/>
              <a:t>. 3) What are Kant’s four examples that demonstrate the Universal Law?</a:t>
            </a:r>
          </a:p>
          <a:p>
            <a:pPr marL="342900" indent="-342900">
              <a:buFont typeface="+mj-lt"/>
              <a:buAutoNum type="arabicPeriod"/>
            </a:pPr>
            <a:endParaRPr lang="en-GB" sz="1800" dirty="0" smtClean="0"/>
          </a:p>
          <a:p>
            <a:pPr marL="342900" indent="-342900">
              <a:buFont typeface="+mj-lt"/>
              <a:buAutoNum type="arabicPeriod"/>
            </a:pPr>
            <a:r>
              <a:rPr lang="en-GB" sz="1800" dirty="0" smtClean="0"/>
              <a:t>(</a:t>
            </a:r>
            <a:r>
              <a:rPr lang="en-GB" sz="1800" dirty="0" err="1" smtClean="0"/>
              <a:t>para</a:t>
            </a:r>
            <a:r>
              <a:rPr lang="en-GB" sz="1800" dirty="0" smtClean="0"/>
              <a:t>. 3) What is the problem with the Formula of the Universal Law?</a:t>
            </a:r>
          </a:p>
        </p:txBody>
      </p:sp>
    </p:spTree>
    <p:extLst>
      <p:ext uri="{BB962C8B-B14F-4D97-AF65-F5344CB8AC3E}">
        <p14:creationId xmlns:p14="http://schemas.microsoft.com/office/powerpoint/2010/main" val="35199616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solidFill>
                  <a:schemeClr val="bg1"/>
                </a:solidFill>
              </a:rPr>
              <a:t>Review Questions</a:t>
            </a:r>
            <a:endParaRPr lang="en-GB" dirty="0">
              <a:solidFill>
                <a:schemeClr val="bg1"/>
              </a:solidFill>
            </a:endParaRPr>
          </a:p>
        </p:txBody>
      </p:sp>
      <p:sp>
        <p:nvSpPr>
          <p:cNvPr id="3" name="Content Placeholder 2"/>
          <p:cNvSpPr>
            <a:spLocks noGrp="1"/>
          </p:cNvSpPr>
          <p:nvPr>
            <p:ph idx="1"/>
          </p:nvPr>
        </p:nvSpPr>
        <p:spPr/>
        <p:txBody>
          <a:bodyPr>
            <a:normAutofit/>
          </a:bodyPr>
          <a:lstStyle/>
          <a:p>
            <a:pPr marL="342900" indent="-342900">
              <a:buFont typeface="+mj-lt"/>
              <a:buAutoNum type="arabicPeriod"/>
            </a:pPr>
            <a:r>
              <a:rPr lang="en-GB" sz="1800" dirty="0">
                <a:latin typeface="Calibri" charset="0"/>
              </a:rPr>
              <a:t>What is the second formulation of the Categorical Imperative?</a:t>
            </a:r>
          </a:p>
          <a:p>
            <a:pPr marL="342900" indent="-342900">
              <a:buFont typeface="+mj-lt"/>
              <a:buAutoNum type="arabicPeriod"/>
            </a:pPr>
            <a:endParaRPr lang="en-GB" sz="1800" dirty="0">
              <a:latin typeface="Arial" charset="0"/>
              <a:cs typeface="Arial" charset="0"/>
            </a:endParaRPr>
          </a:p>
          <a:p>
            <a:pPr marL="342900" indent="-342900">
              <a:buFont typeface="+mj-lt"/>
              <a:buAutoNum type="arabicPeriod"/>
            </a:pPr>
            <a:r>
              <a:rPr lang="en-US" sz="1800" dirty="0">
                <a:latin typeface="Calibri" charset="0"/>
              </a:rPr>
              <a:t>Why do humans have a special status as </a:t>
            </a:r>
            <a:r>
              <a:rPr lang="en-GB" sz="1800" dirty="0">
                <a:latin typeface="Calibri" charset="0"/>
              </a:rPr>
              <a:t>‘</a:t>
            </a:r>
            <a:r>
              <a:rPr lang="en-US" sz="1800" dirty="0">
                <a:latin typeface="Calibri" charset="0"/>
              </a:rPr>
              <a:t>ends</a:t>
            </a:r>
            <a:r>
              <a:rPr lang="en-GB" sz="1800" dirty="0">
                <a:latin typeface="Calibri" charset="0"/>
              </a:rPr>
              <a:t>’</a:t>
            </a:r>
            <a:r>
              <a:rPr lang="en-US" sz="1800" dirty="0">
                <a:latin typeface="Calibri" charset="0"/>
              </a:rPr>
              <a:t>?</a:t>
            </a:r>
            <a:endParaRPr lang="en-GB" sz="1800" dirty="0">
              <a:latin typeface="Calibri" charset="0"/>
            </a:endParaRPr>
          </a:p>
          <a:p>
            <a:pPr marL="342900" indent="-342900">
              <a:buFont typeface="+mj-lt"/>
              <a:buAutoNum type="arabicPeriod"/>
            </a:pPr>
            <a:endParaRPr lang="en-GB" sz="1800" dirty="0">
              <a:latin typeface="Arial" charset="0"/>
              <a:cs typeface="Arial" charset="0"/>
            </a:endParaRPr>
          </a:p>
          <a:p>
            <a:pPr marL="342900" indent="-342900">
              <a:buFont typeface="+mj-lt"/>
              <a:buAutoNum type="arabicPeriod"/>
            </a:pPr>
            <a:r>
              <a:rPr lang="en-GB" sz="1800" dirty="0">
                <a:latin typeface="Calibri" charset="0"/>
              </a:rPr>
              <a:t>What is the third formulation of </a:t>
            </a:r>
            <a:r>
              <a:rPr lang="en-US" sz="1800" dirty="0">
                <a:latin typeface="Calibri" charset="0"/>
              </a:rPr>
              <a:t>the  Categorical Imperative</a:t>
            </a:r>
            <a:endParaRPr lang="en-GB" sz="1800" dirty="0">
              <a:latin typeface="Calibri" charset="0"/>
            </a:endParaRPr>
          </a:p>
          <a:p>
            <a:pPr marL="342900" indent="-342900">
              <a:buFont typeface="+mj-lt"/>
              <a:buAutoNum type="arabicPeriod"/>
            </a:pPr>
            <a:endParaRPr lang="en-GB" sz="1800" dirty="0">
              <a:latin typeface="Arial" charset="0"/>
              <a:cs typeface="Arial" charset="0"/>
            </a:endParaRPr>
          </a:p>
          <a:p>
            <a:pPr marL="342900" indent="-342900">
              <a:buFont typeface="+mj-lt"/>
              <a:buAutoNum type="arabicPeriod"/>
            </a:pPr>
            <a:r>
              <a:rPr lang="en-US" sz="1800" dirty="0">
                <a:latin typeface="Calibri" charset="0"/>
              </a:rPr>
              <a:t>Can people decide their own moral rules</a:t>
            </a:r>
            <a:r>
              <a:rPr lang="en-GB" sz="1800" dirty="0">
                <a:latin typeface="Calibri" charset="0"/>
              </a:rPr>
              <a:t>?</a:t>
            </a:r>
          </a:p>
          <a:p>
            <a:pPr marL="342900" indent="-342900">
              <a:buFont typeface="+mj-lt"/>
              <a:buAutoNum type="arabicPeriod"/>
            </a:pPr>
            <a:endParaRPr lang="en-GB" sz="1800" dirty="0">
              <a:latin typeface="Calibri" charset="0"/>
            </a:endParaRPr>
          </a:p>
          <a:p>
            <a:pPr marL="342900" indent="-342900">
              <a:buFont typeface="+mj-lt"/>
              <a:buAutoNum type="arabicPeriod"/>
            </a:pPr>
            <a:r>
              <a:rPr lang="en-GB" sz="1800" dirty="0">
                <a:latin typeface="Calibri" charset="0"/>
              </a:rPr>
              <a:t>What is the advantage over utilitarianism?</a:t>
            </a:r>
          </a:p>
          <a:p>
            <a:pPr marL="342900" indent="-342900">
              <a:buFont typeface="+mj-lt"/>
              <a:buAutoNum type="arabicPeriod"/>
            </a:pPr>
            <a:endParaRPr lang="en-GB" sz="1800" dirty="0">
              <a:latin typeface="Arial" charset="0"/>
              <a:cs typeface="Arial" charset="0"/>
            </a:endParaRPr>
          </a:p>
          <a:p>
            <a:pPr marL="342900" indent="-342900">
              <a:buFont typeface="+mj-lt"/>
              <a:buAutoNum type="arabicPeriod"/>
            </a:pPr>
            <a:r>
              <a:rPr lang="en-US" sz="1800" dirty="0">
                <a:latin typeface="Calibri" charset="0"/>
              </a:rPr>
              <a:t>What is the </a:t>
            </a:r>
            <a:r>
              <a:rPr lang="en-GB" sz="1800" dirty="0">
                <a:latin typeface="Calibri" charset="0"/>
              </a:rPr>
              <a:t>disadvantage compared to utilitarianism</a:t>
            </a:r>
            <a:r>
              <a:rPr lang="en-US" sz="1800" dirty="0">
                <a:latin typeface="Calibri" charset="0"/>
              </a:rPr>
              <a:t>?</a:t>
            </a:r>
            <a:endParaRPr lang="en-GB" sz="1800" dirty="0">
              <a:latin typeface="Calibri" charset="0"/>
            </a:endParaRPr>
          </a:p>
        </p:txBody>
      </p:sp>
    </p:spTree>
    <p:extLst>
      <p:ext uri="{BB962C8B-B14F-4D97-AF65-F5344CB8AC3E}">
        <p14:creationId xmlns:p14="http://schemas.microsoft.com/office/powerpoint/2010/main" val="21854151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9392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1"/>
            <a:ext cx="12192000" cy="149338"/>
          </a:xfrm>
          <a:solidFill>
            <a:schemeClr val="accent2">
              <a:lumMod val="20000"/>
              <a:lumOff val="80000"/>
            </a:schemeClr>
          </a:solidFill>
        </p:spPr>
        <p:txBody>
          <a:bodyPr>
            <a:normAutofit fontScale="25000" lnSpcReduction="20000"/>
          </a:bodyPr>
          <a:lstStyle/>
          <a:p>
            <a:pPr marL="0" indent="0" algn="ctr">
              <a:buNone/>
            </a:pPr>
            <a:r>
              <a:rPr lang="en-GB" sz="4400" dirty="0" smtClean="0">
                <a:latin typeface="Comic Sans MS" panose="030F0702030302020204" pitchFamily="66" charset="0"/>
              </a:rPr>
              <a:t>UTILITARIANISM</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nvPr>
        </p:nvGraphicFramePr>
        <p:xfrm>
          <a:off x="0" y="149338"/>
          <a:ext cx="12192000" cy="677806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029020">
                <a:tc>
                  <a:txBody>
                    <a:bodyPr/>
                    <a:lstStyle/>
                    <a:p>
                      <a:r>
                        <a:rPr lang="en-GB" sz="1600" dirty="0" smtClean="0">
                          <a:latin typeface="Comic Sans MS" panose="030F0702030302020204" pitchFamily="66" charset="0"/>
                        </a:rPr>
                        <a:t>PARAGRAPH 1:</a:t>
                      </a:r>
                      <a:r>
                        <a:rPr lang="en-GB" sz="1600" baseline="0" dirty="0" smtClean="0">
                          <a:latin typeface="Comic Sans MS" panose="030F0702030302020204" pitchFamily="66" charset="0"/>
                        </a:rPr>
                        <a:t> PRINCIPLE OF UTILITY</a:t>
                      </a:r>
                    </a:p>
                    <a:p>
                      <a:r>
                        <a:rPr lang="en-GB" sz="1600" dirty="0" smtClean="0"/>
                        <a:t>Principle of Utility = maximise pleasure and minimise pain </a:t>
                      </a:r>
                    </a:p>
                    <a:p>
                      <a:r>
                        <a:rPr lang="en-GB" sz="1600" dirty="0" smtClean="0"/>
                        <a:t>Consequentialist Principle = an action is right or wrong depending on its consequences</a:t>
                      </a:r>
                    </a:p>
                    <a:p>
                      <a:r>
                        <a:rPr lang="en-GB" sz="1600" dirty="0" smtClean="0"/>
                        <a:t>Strength: Simple = apply principle of utility cf. Kantian ethics which has many formula</a:t>
                      </a:r>
                    </a:p>
                    <a:p>
                      <a:r>
                        <a:rPr lang="en-GB" sz="1600" dirty="0" smtClean="0"/>
                        <a:t>Strength: </a:t>
                      </a:r>
                      <a:r>
                        <a:rPr lang="en-GB" sz="1600" dirty="0" err="1" smtClean="0"/>
                        <a:t>Commonsensical</a:t>
                      </a:r>
                      <a:r>
                        <a:rPr lang="en-GB" sz="1600" dirty="0" smtClean="0"/>
                        <a:t> = we really do think of goodness in terms of alleviating suffering </a:t>
                      </a:r>
                    </a:p>
                    <a:p>
                      <a:r>
                        <a:rPr lang="en-GB" sz="1600" dirty="0" smtClean="0"/>
                        <a:t>Strength: example the girl running from Nazis, gangsters</a:t>
                      </a:r>
                    </a:p>
                    <a:p>
                      <a:r>
                        <a:rPr lang="en-GB" sz="1600" dirty="0" smtClean="0"/>
                        <a:t>Weakness: by focussing on consequences potential to justify any action e.g. TORTURE to save lives</a:t>
                      </a:r>
                    </a:p>
                    <a:p>
                      <a:r>
                        <a:rPr lang="en-GB" sz="1600" dirty="0" smtClean="0"/>
                        <a:t>Weakness: difficult to predict consequences e.g. Baby Hitler, euthanasia</a:t>
                      </a:r>
                    </a:p>
                  </a:txBody>
                  <a:tcPr/>
                </a:tc>
                <a:tc>
                  <a:txBody>
                    <a:bodyPr/>
                    <a:lstStyle/>
                    <a:p>
                      <a:r>
                        <a:rPr lang="en-GB" sz="1600" dirty="0" smtClean="0">
                          <a:latin typeface="Comic Sans MS" panose="030F0702030302020204" pitchFamily="66" charset="0"/>
                        </a:rPr>
                        <a:t>PARAGRAPH 2: BENTHAM</a:t>
                      </a:r>
                      <a:endParaRPr lang="en-GB" sz="1600" dirty="0" smtClean="0"/>
                    </a:p>
                    <a:p>
                      <a:r>
                        <a:rPr lang="en-GB" sz="1600" dirty="0" smtClean="0"/>
                        <a:t>Bentham/AU = hedonistic = defines good as pleasure</a:t>
                      </a:r>
                    </a:p>
                    <a:p>
                      <a:r>
                        <a:rPr lang="en-GB" sz="1600" dirty="0" smtClean="0"/>
                        <a:t>We measure pleasure using the hedonic calculus (units </a:t>
                      </a:r>
                      <a:r>
                        <a:rPr lang="en-GB" sz="1600" dirty="0" err="1" smtClean="0"/>
                        <a:t>hedons</a:t>
                      </a:r>
                      <a:r>
                        <a:rPr lang="en-GB" sz="1600" dirty="0" smtClean="0"/>
                        <a:t>)</a:t>
                      </a:r>
                    </a:p>
                    <a:p>
                      <a:r>
                        <a:rPr lang="en-GB" sz="1600" dirty="0" smtClean="0"/>
                        <a:t>Certainty, extent, purity, fecundity, duration, intensity</a:t>
                      </a:r>
                    </a:p>
                    <a:p>
                      <a:r>
                        <a:rPr lang="en-GB" sz="1600" dirty="0" smtClean="0"/>
                        <a:t>Strength: scientific = based on calculation, no special preference for race, gender, sexuality</a:t>
                      </a:r>
                    </a:p>
                    <a:p>
                      <a:r>
                        <a:rPr lang="en-GB" sz="1600" dirty="0" smtClean="0"/>
                        <a:t>Weakness: cant measure pleasure</a:t>
                      </a:r>
                    </a:p>
                    <a:p>
                      <a:r>
                        <a:rPr lang="en-GB" sz="1600" dirty="0" smtClean="0"/>
                        <a:t>Weakness: difficult to define pleasure i.e. one person’s pain is another person’s pleasure</a:t>
                      </a:r>
                    </a:p>
                    <a:p>
                      <a:r>
                        <a:rPr lang="en-GB" sz="1600" dirty="0" smtClean="0"/>
                        <a:t>Weakness: impractical – no rest objection</a:t>
                      </a:r>
                    </a:p>
                    <a:p>
                      <a:r>
                        <a:rPr lang="en-GB" sz="1600" dirty="0" smtClean="0"/>
                        <a:t>Weakness: doesn’t distinguish between higher and lower-order pleasure cf. Mill’s RU</a:t>
                      </a:r>
                      <a:endParaRPr lang="en-GB" sz="1600" dirty="0"/>
                    </a:p>
                  </a:txBody>
                  <a:tcPr/>
                </a:tc>
                <a:extLst>
                  <a:ext uri="{0D108BD9-81ED-4DB2-BD59-A6C34878D82A}">
                    <a16:rowId xmlns:a16="http://schemas.microsoft.com/office/drawing/2014/main" val="3120774046"/>
                  </a:ext>
                </a:extLst>
              </a:tr>
              <a:tr h="3189903">
                <a:tc>
                  <a:txBody>
                    <a:bodyPr/>
                    <a:lstStyle/>
                    <a:p>
                      <a:r>
                        <a:rPr lang="en-GB" sz="1600" dirty="0" smtClean="0">
                          <a:latin typeface="Comic Sans MS" panose="030F0702030302020204" pitchFamily="66" charset="0"/>
                        </a:rPr>
                        <a:t>PARAGRAPH</a:t>
                      </a:r>
                      <a:r>
                        <a:rPr lang="en-GB" sz="1600" baseline="0" dirty="0" smtClean="0">
                          <a:latin typeface="Comic Sans MS" panose="030F0702030302020204" pitchFamily="66" charset="0"/>
                        </a:rPr>
                        <a:t> 3: NOZICK’S OBJECTION</a:t>
                      </a:r>
                    </a:p>
                    <a:p>
                      <a:r>
                        <a:rPr lang="en-GB" sz="1600" dirty="0" smtClean="0"/>
                        <a:t>OBJECTION: Robert </a:t>
                      </a:r>
                      <a:r>
                        <a:rPr lang="en-GB" sz="1600" dirty="0" err="1" smtClean="0"/>
                        <a:t>Nozick</a:t>
                      </a:r>
                      <a:r>
                        <a:rPr lang="en-GB" sz="1600" dirty="0" smtClean="0"/>
                        <a:t> criticised utilitarianism with his thought experiment ‘The Utility Monster’. He asks us to imagine that there is a monster that is able to convert resources into utility at a more efficient rate than human beings. This would allow it to consume a group of people because its happiness outweighs the majority’s pain. </a:t>
                      </a:r>
                    </a:p>
                    <a:p>
                      <a:r>
                        <a:rPr lang="en-GB" sz="1600" dirty="0" smtClean="0"/>
                        <a:t>RESPONSE: A utilitarian may respond by saying there is no such thing as a utility monster. The more resources we have, the less impact it has. This is called the diminishing marginal utility of wealth. A hundred dollars stops generating utility for someone who becomes very rich.</a:t>
                      </a:r>
                    </a:p>
                    <a:p>
                      <a:r>
                        <a:rPr lang="en-GB" sz="1600" dirty="0" smtClean="0"/>
                        <a:t>COUNTER: However, it could be argued that there are those who are less efficient at generating utility. Very disabled and old people require a lot of resources to generate a small amount of happiness. Therefore utilitarianism seems to suggest that resources should not be spent on such people.</a:t>
                      </a:r>
                      <a:endParaRPr lang="en-GB" sz="1600" dirty="0"/>
                    </a:p>
                  </a:txBody>
                  <a:tcPr/>
                </a:tc>
                <a:tc>
                  <a:txBody>
                    <a:bodyPr/>
                    <a:lstStyle/>
                    <a:p>
                      <a:r>
                        <a:rPr lang="en-GB" sz="1600" dirty="0" smtClean="0">
                          <a:latin typeface="Comic Sans MS" panose="030F0702030302020204" pitchFamily="66" charset="0"/>
                        </a:rPr>
                        <a:t>PARAGRAPH 4: MILL</a:t>
                      </a:r>
                    </a:p>
                    <a:p>
                      <a:r>
                        <a:rPr lang="en-GB" sz="1600" dirty="0" smtClean="0"/>
                        <a:t>Rule utilitarianism = set of rules based on utilitarian principles</a:t>
                      </a:r>
                    </a:p>
                    <a:p>
                      <a:r>
                        <a:rPr lang="en-GB" sz="1600" dirty="0" err="1" smtClean="0"/>
                        <a:t>Universilisability</a:t>
                      </a:r>
                      <a:r>
                        <a:rPr lang="en-GB" sz="1600" dirty="0" smtClean="0"/>
                        <a:t> </a:t>
                      </a:r>
                    </a:p>
                    <a:p>
                      <a:r>
                        <a:rPr lang="en-GB" sz="1600" dirty="0" smtClean="0"/>
                        <a:t>Greatest Happiness Principle</a:t>
                      </a:r>
                    </a:p>
                    <a:p>
                      <a:r>
                        <a:rPr lang="en-GB" sz="1600" dirty="0" smtClean="0"/>
                        <a:t>Strength = Distinction between higher and lower order pleasure</a:t>
                      </a:r>
                    </a:p>
                    <a:p>
                      <a:r>
                        <a:rPr lang="en-GB" sz="1600" dirty="0" smtClean="0"/>
                        <a:t>Weakness = Strong Rule (no exceptions) = becomes deontological, unsatisfactory because we sometimes want to break rules</a:t>
                      </a:r>
                    </a:p>
                    <a:p>
                      <a:r>
                        <a:rPr lang="en-GB" sz="1600" dirty="0" smtClean="0"/>
                        <a:t>Weakness = Weak Rule (exceptions) = becomes like Act Utilitarianism = no `point having rule if can be broken</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1311866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Utilitarianism Overview</a:t>
            </a:r>
            <a:endParaRPr lang="en-GB" dirty="0">
              <a:solidFill>
                <a:schemeClr val="bg1"/>
              </a:solidFill>
            </a:endParaRPr>
          </a:p>
        </p:txBody>
      </p:sp>
      <p:graphicFrame>
        <p:nvGraphicFramePr>
          <p:cNvPr id="5" name="Table 4"/>
          <p:cNvGraphicFramePr>
            <a:graphicFrameLocks noGrp="1"/>
          </p:cNvGraphicFramePr>
          <p:nvPr>
            <p:extLst/>
          </p:nvPr>
        </p:nvGraphicFramePr>
        <p:xfrm>
          <a:off x="0" y="1435946"/>
          <a:ext cx="12192000" cy="5303520"/>
        </p:xfrm>
        <a:graphic>
          <a:graphicData uri="http://schemas.openxmlformats.org/drawingml/2006/table">
            <a:tbl>
              <a:tblPr firstRow="1" bandRow="1">
                <a:tableStyleId>{72833802-FEF1-4C79-8D5D-14CF1EAF98D9}</a:tableStyleId>
              </a:tblPr>
              <a:tblGrid>
                <a:gridCol w="5715000">
                  <a:extLst>
                    <a:ext uri="{9D8B030D-6E8A-4147-A177-3AD203B41FA5}">
                      <a16:colId xmlns:a16="http://schemas.microsoft.com/office/drawing/2014/main" val="20000"/>
                    </a:ext>
                  </a:extLst>
                </a:gridCol>
                <a:gridCol w="6477000">
                  <a:extLst>
                    <a:ext uri="{9D8B030D-6E8A-4147-A177-3AD203B41FA5}">
                      <a16:colId xmlns:a16="http://schemas.microsoft.com/office/drawing/2014/main" val="20001"/>
                    </a:ext>
                  </a:extLst>
                </a:gridCol>
              </a:tblGrid>
              <a:tr h="191035">
                <a:tc>
                  <a:txBody>
                    <a:bodyPr/>
                    <a:lstStyle/>
                    <a:p>
                      <a:r>
                        <a:rPr lang="en-GB" sz="1200" dirty="0" smtClean="0"/>
                        <a:t>Strengths</a:t>
                      </a:r>
                      <a:endParaRPr lang="en-GB" sz="1200" b="0" dirty="0">
                        <a:solidFill>
                          <a:schemeClr val="bg1"/>
                        </a:solidFill>
                      </a:endParaRPr>
                    </a:p>
                  </a:txBody>
                  <a:tcPr>
                    <a:solidFill>
                      <a:srgbClr val="C00000"/>
                    </a:solidFill>
                  </a:tcPr>
                </a:tc>
                <a:tc>
                  <a:txBody>
                    <a:bodyPr/>
                    <a:lstStyle/>
                    <a:p>
                      <a:r>
                        <a:rPr lang="en-GB" sz="1200" dirty="0" smtClean="0"/>
                        <a:t>Weakness</a:t>
                      </a:r>
                      <a:endParaRPr lang="en-GB" sz="1200" b="0" dirty="0">
                        <a:solidFill>
                          <a:schemeClr val="bg1"/>
                        </a:solidFill>
                      </a:endParaRPr>
                    </a:p>
                  </a:txBody>
                  <a:tcPr>
                    <a:solidFill>
                      <a:srgbClr val="C00000"/>
                    </a:solidFill>
                  </a:tcPr>
                </a:tc>
                <a:extLst>
                  <a:ext uri="{0D108BD9-81ED-4DB2-BD59-A6C34878D82A}">
                    <a16:rowId xmlns:a16="http://schemas.microsoft.com/office/drawing/2014/main" val="10000"/>
                  </a:ext>
                </a:extLst>
              </a:tr>
              <a:tr h="225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It is simple: only one principle to apply, to maximise pleasure and minimise suffering. (Principle of Utility)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latin typeface="+mn-lt"/>
                          <a:ea typeface="+mn-ea"/>
                          <a:cs typeface="+mn-cs"/>
                        </a:rPr>
                        <a:t>Objection</a:t>
                      </a:r>
                      <a:r>
                        <a:rPr lang="en-GB" sz="1200" kern="1200" dirty="0" smtClean="0">
                          <a:solidFill>
                            <a:schemeClr val="tx1"/>
                          </a:solidFill>
                          <a:latin typeface="+mn-lt"/>
                          <a:ea typeface="+mn-ea"/>
                          <a:cs typeface="+mn-cs"/>
                        </a:rPr>
                        <a:t>: There is potential to justify any act.</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There are many bad things that we can do in the name of maximizing general happiness</a:t>
                      </a:r>
                      <a:r>
                        <a:rPr lang="en-GB" sz="1200" kern="1200" baseline="0" dirty="0" smtClean="0">
                          <a:solidFill>
                            <a:schemeClr val="tx1"/>
                          </a:solidFill>
                          <a:latin typeface="+mn-lt"/>
                          <a:ea typeface="+mn-ea"/>
                          <a:cs typeface="+mn-cs"/>
                        </a:rPr>
                        <a:t> e.g.</a:t>
                      </a:r>
                      <a:r>
                        <a:rPr lang="en-GB" sz="1200" kern="1200" dirty="0" smtClean="0">
                          <a:solidFill>
                            <a:schemeClr val="tx1"/>
                          </a:solidFill>
                          <a:latin typeface="+mn-lt"/>
                          <a:ea typeface="+mn-ea"/>
                          <a:cs typeface="+mn-cs"/>
                        </a:rPr>
                        <a:t> deceit, torture, slavery. As long as the larger populace benefits, these actions might be justified by the utilitarian.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latin typeface="+mn-lt"/>
                          <a:ea typeface="+mn-ea"/>
                          <a:cs typeface="+mn-cs"/>
                        </a:rPr>
                        <a:t>Objection</a:t>
                      </a:r>
                      <a:r>
                        <a:rPr lang="en-GB" sz="1200" kern="1200" dirty="0" smtClean="0">
                          <a:solidFill>
                            <a:schemeClr val="tx1"/>
                          </a:solidFill>
                          <a:latin typeface="+mn-lt"/>
                          <a:ea typeface="+mn-ea"/>
                          <a:cs typeface="+mn-cs"/>
                        </a:rPr>
                        <a:t>: No rest objection. According to utilitarianism, one should always do that act that promises to promote the most utility. But there is usually an infinite set of possible acts to choose from, and even if I can be excused from considering all of them, I can be fairly sure that there is often a preferable act that I could be doing.</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E.g. when I am about to go to the cinema with a friend, I should ask myself if helping the homeless in my community would promote more utility.</a:t>
                      </a:r>
                    </a:p>
                  </a:txBody>
                  <a:tcPr/>
                </a:tc>
                <a:extLst>
                  <a:ext uri="{0D108BD9-81ED-4DB2-BD59-A6C34878D82A}">
                    <a16:rowId xmlns:a16="http://schemas.microsoft.com/office/drawing/2014/main" val="1000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It is commonsensical, as we really think morality is about promoting benevolence and alleviating suffering rather than formal rules as Kant envisaged e.g. ‘do whatever you can universalise’.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dirty="0" smtClean="0">
                        <a:solidFill>
                          <a:schemeClr val="tx1"/>
                        </a:solidFill>
                        <a:latin typeface="+mn-lt"/>
                        <a:ea typeface="+mn-ea"/>
                        <a:cs typeface="+mn-cs"/>
                      </a:endParaRPr>
                    </a:p>
                  </a:txBody>
                  <a:tcPr/>
                </a:tc>
                <a:extLst>
                  <a:ext uri="{0D108BD9-81ED-4DB2-BD59-A6C34878D82A}">
                    <a16:rowId xmlns:a16="http://schemas.microsoft.com/office/drawing/2014/main" val="100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It is scientific, making quantitative measurements and applying the principles impartially gives no special treatment to ourselves or to anyone else because of race, gender, religion.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latin typeface="+mn-lt"/>
                          <a:ea typeface="+mn-ea"/>
                          <a:cs typeface="+mn-cs"/>
                        </a:rPr>
                        <a:t>Objection</a:t>
                      </a:r>
                      <a:r>
                        <a:rPr lang="en-GB" sz="1200" kern="1200" dirty="0" smtClean="0">
                          <a:solidFill>
                            <a:schemeClr val="tx1"/>
                          </a:solidFill>
                          <a:latin typeface="+mn-lt"/>
                          <a:ea typeface="+mn-ea"/>
                          <a:cs typeface="+mn-cs"/>
                        </a:rPr>
                        <a:t>:</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Problem of incommensurability: Formula greatest happiness for greatest number uses two superlatives, which variable do we rank first? </a:t>
                      </a:r>
                      <a:endParaRPr lang="en-GB" sz="1200" b="0" kern="1200" dirty="0" smtClean="0">
                        <a:solidFill>
                          <a:schemeClr val="tx1"/>
                        </a:solidFill>
                        <a:latin typeface="+mn-lt"/>
                        <a:ea typeface="+mn-ea"/>
                        <a:cs typeface="+mn-cs"/>
                      </a:endParaRPr>
                    </a:p>
                  </a:txBody>
                  <a:tcPr/>
                </a:tc>
                <a:extLst>
                  <a:ext uri="{0D108BD9-81ED-4DB2-BD59-A6C34878D82A}">
                    <a16:rowId xmlns:a16="http://schemas.microsoft.com/office/drawing/2014/main" val="10003"/>
                  </a:ext>
                </a:extLst>
              </a:tr>
              <a:tr h="225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a:txBody>
                  <a:tcPr/>
                </a:tc>
                <a:tc>
                  <a:txBody>
                    <a:bodyPr/>
                    <a:lstStyle/>
                    <a:p>
                      <a:r>
                        <a:rPr lang="en-GB" sz="1200" b="1" kern="1200" dirty="0" smtClean="0">
                          <a:solidFill>
                            <a:schemeClr val="tx1"/>
                          </a:solidFill>
                          <a:latin typeface="+mn-lt"/>
                          <a:ea typeface="+mn-ea"/>
                          <a:cs typeface="+mn-cs"/>
                        </a:rPr>
                        <a:t>Objection</a:t>
                      </a:r>
                      <a:r>
                        <a:rPr lang="en-GB" sz="1200" kern="1200" dirty="0" smtClean="0">
                          <a:solidFill>
                            <a:schemeClr val="tx1"/>
                          </a:solidFill>
                          <a:latin typeface="+mn-lt"/>
                          <a:ea typeface="+mn-ea"/>
                          <a:cs typeface="+mn-cs"/>
                        </a:rPr>
                        <a:t>.  It is difficult to predict the consequences.</a:t>
                      </a:r>
                    </a:p>
                    <a:p>
                      <a:pPr lvl="0"/>
                      <a:r>
                        <a:rPr lang="en-GB" sz="1200" kern="1200" dirty="0" err="1" smtClean="0">
                          <a:solidFill>
                            <a:schemeClr val="tx1"/>
                          </a:solidFill>
                          <a:latin typeface="+mn-lt"/>
                          <a:ea typeface="+mn-ea"/>
                          <a:cs typeface="+mn-cs"/>
                        </a:rPr>
                        <a:t>Utiliarianism</a:t>
                      </a:r>
                      <a:r>
                        <a:rPr lang="en-GB" sz="1200" kern="1200" dirty="0" smtClean="0">
                          <a:solidFill>
                            <a:schemeClr val="tx1"/>
                          </a:solidFill>
                          <a:latin typeface="+mn-lt"/>
                          <a:ea typeface="+mn-ea"/>
                          <a:cs typeface="+mn-cs"/>
                        </a:rPr>
                        <a:t> seems to require a superhuman ability to look into the future and survey all the possible consequences of an action. We normally don’t know the long-term consequences of an action because life is too complex and the consequences go into the </a:t>
                      </a:r>
                      <a:r>
                        <a:rPr lang="en-GB" sz="1200" kern="1200" dirty="0" err="1" smtClean="0">
                          <a:solidFill>
                            <a:schemeClr val="tx1"/>
                          </a:solidFill>
                          <a:latin typeface="+mn-lt"/>
                          <a:ea typeface="+mn-ea"/>
                          <a:cs typeface="+mn-cs"/>
                        </a:rPr>
                        <a:t>indefinitie</a:t>
                      </a:r>
                      <a:r>
                        <a:rPr lang="en-GB" sz="1200" kern="1200" dirty="0" smtClean="0">
                          <a:solidFill>
                            <a:schemeClr val="tx1"/>
                          </a:solidFill>
                          <a:latin typeface="+mn-lt"/>
                          <a:ea typeface="+mn-ea"/>
                          <a:cs typeface="+mn-cs"/>
                        </a:rPr>
                        <a:t> future. E.g. Baby Hitler.</a:t>
                      </a:r>
                      <a:endParaRPr lang="en-GB" sz="1200" b="0" kern="1200" dirty="0" smtClean="0">
                        <a:solidFill>
                          <a:schemeClr val="tx1"/>
                        </a:solidFill>
                        <a:latin typeface="+mn-lt"/>
                        <a:ea typeface="+mn-ea"/>
                        <a:cs typeface="+mn-cs"/>
                      </a:endParaRPr>
                    </a:p>
                  </a:txBody>
                  <a:tcPr/>
                </a:tc>
                <a:extLst>
                  <a:ext uri="{0D108BD9-81ED-4DB2-BD59-A6C34878D82A}">
                    <a16:rowId xmlns:a16="http://schemas.microsoft.com/office/drawing/2014/main" val="10004"/>
                  </a:ext>
                </a:extLst>
              </a:tr>
              <a:tr h="225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 </a:t>
                      </a:r>
                    </a:p>
                  </a:txBody>
                  <a:tcPr/>
                </a:tc>
                <a:tc>
                  <a:txBody>
                    <a:bodyPr/>
                    <a:lstStyle/>
                    <a:p>
                      <a:r>
                        <a:rPr lang="en-GB" sz="1200" b="1" kern="1200" dirty="0" smtClean="0">
                          <a:solidFill>
                            <a:schemeClr val="tx1"/>
                          </a:solidFill>
                          <a:latin typeface="+mn-lt"/>
                          <a:ea typeface="+mn-ea"/>
                          <a:cs typeface="+mn-cs"/>
                        </a:rPr>
                        <a:t>Objection against</a:t>
                      </a:r>
                      <a:r>
                        <a:rPr lang="en-GB" sz="1200" b="1" kern="1200" baseline="0" dirty="0" smtClean="0">
                          <a:solidFill>
                            <a:schemeClr val="tx1"/>
                          </a:solidFill>
                          <a:latin typeface="+mn-lt"/>
                          <a:ea typeface="+mn-ea"/>
                          <a:cs typeface="+mn-cs"/>
                        </a:rPr>
                        <a:t> AU</a:t>
                      </a:r>
                      <a:r>
                        <a:rPr lang="en-GB" sz="1200" kern="1200" dirty="0" smtClean="0">
                          <a:solidFill>
                            <a:schemeClr val="tx1"/>
                          </a:solidFill>
                          <a:latin typeface="+mn-lt"/>
                          <a:ea typeface="+mn-ea"/>
                          <a:cs typeface="+mn-cs"/>
                        </a:rPr>
                        <a:t>: There is difficulty in defining pleasure</a:t>
                      </a:r>
                      <a:endParaRPr lang="en-GB" sz="1200" b="0" kern="1200" dirty="0" smtClean="0">
                        <a:solidFill>
                          <a:schemeClr val="tx1"/>
                        </a:solidFill>
                        <a:latin typeface="+mn-lt"/>
                        <a:ea typeface="+mn-ea"/>
                        <a:cs typeface="+mn-cs"/>
                      </a:endParaRPr>
                    </a:p>
                  </a:txBody>
                  <a:tcPr/>
                </a:tc>
                <a:extLst>
                  <a:ext uri="{0D108BD9-81ED-4DB2-BD59-A6C34878D82A}">
                    <a16:rowId xmlns:a16="http://schemas.microsoft.com/office/drawing/2014/main" val="10005"/>
                  </a:ext>
                </a:extLst>
              </a:tr>
              <a:tr h="225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a:txBody>
                  <a:tcPr/>
                </a:tc>
                <a:tc>
                  <a:txBody>
                    <a:bodyPr/>
                    <a:lstStyle/>
                    <a:p>
                      <a:pPr lvl="0"/>
                      <a:r>
                        <a:rPr lang="en-GB" sz="1200" b="1" kern="1200" dirty="0" smtClean="0">
                          <a:solidFill>
                            <a:schemeClr val="tx1"/>
                          </a:solidFill>
                          <a:latin typeface="+mn-lt"/>
                          <a:ea typeface="+mn-ea"/>
                          <a:cs typeface="+mn-cs"/>
                        </a:rPr>
                        <a:t>Objection against RU</a:t>
                      </a:r>
                      <a:r>
                        <a:rPr lang="en-GB" sz="1200" b="0" kern="1200" dirty="0" smtClean="0">
                          <a:solidFill>
                            <a:schemeClr val="tx1"/>
                          </a:solidFill>
                          <a:latin typeface="+mn-lt"/>
                          <a:ea typeface="+mn-ea"/>
                          <a:cs typeface="+mn-cs"/>
                        </a:rPr>
                        <a:t>:</a:t>
                      </a:r>
                      <a:r>
                        <a:rPr lang="en-GB" sz="1200" b="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If a </a:t>
                      </a:r>
                      <a:r>
                        <a:rPr lang="en-GB" sz="1200" u="sng" kern="1200" dirty="0" smtClean="0">
                          <a:solidFill>
                            <a:schemeClr val="tx1"/>
                          </a:solidFill>
                          <a:latin typeface="+mn-lt"/>
                          <a:ea typeface="+mn-ea"/>
                          <a:cs typeface="+mn-cs"/>
                        </a:rPr>
                        <a:t>strong</a:t>
                      </a:r>
                      <a:r>
                        <a:rPr lang="en-GB" sz="1200" u="sng" kern="1200" baseline="0" dirty="0" smtClean="0">
                          <a:solidFill>
                            <a:schemeClr val="tx1"/>
                          </a:solidFill>
                          <a:latin typeface="+mn-lt"/>
                          <a:ea typeface="+mn-ea"/>
                          <a:cs typeface="+mn-cs"/>
                        </a:rPr>
                        <a:t> rule</a:t>
                      </a:r>
                      <a:r>
                        <a:rPr lang="en-GB" sz="1200" kern="1200" baseline="0" dirty="0" smtClean="0">
                          <a:solidFill>
                            <a:schemeClr val="tx1"/>
                          </a:solidFill>
                          <a:latin typeface="+mn-lt"/>
                          <a:ea typeface="+mn-ea"/>
                          <a:cs typeface="+mn-cs"/>
                        </a:rPr>
                        <a:t> follower</a:t>
                      </a:r>
                      <a:r>
                        <a:rPr lang="en-GB" sz="1200" kern="1200" dirty="0" smtClean="0">
                          <a:solidFill>
                            <a:schemeClr val="tx1"/>
                          </a:solidFill>
                          <a:latin typeface="+mn-lt"/>
                          <a:ea typeface="+mn-ea"/>
                          <a:cs typeface="+mn-cs"/>
                        </a:rPr>
                        <a:t>, it becomes deontological</a:t>
                      </a:r>
                      <a:r>
                        <a:rPr lang="en-GB" sz="1200" kern="1200" baseline="0" dirty="0" smtClean="0">
                          <a:solidFill>
                            <a:schemeClr val="tx1"/>
                          </a:solidFill>
                          <a:latin typeface="+mn-lt"/>
                          <a:ea typeface="+mn-ea"/>
                          <a:cs typeface="+mn-cs"/>
                        </a:rPr>
                        <a:t> and </a:t>
                      </a:r>
                      <a:r>
                        <a:rPr lang="en-GB" sz="1200" kern="1200" dirty="0" smtClean="0">
                          <a:solidFill>
                            <a:schemeClr val="tx1"/>
                          </a:solidFill>
                          <a:latin typeface="+mn-lt"/>
                          <a:ea typeface="+mn-ea"/>
                          <a:cs typeface="+mn-cs"/>
                        </a:rPr>
                        <a:t>can lead to irrational decisions, obeying rules even when disobeying might produce more happiness (e.g. lying to save someone’s life).</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If a </a:t>
                      </a:r>
                      <a:r>
                        <a:rPr lang="en-GB" sz="1200" u="sng" kern="1200" dirty="0" smtClean="0">
                          <a:solidFill>
                            <a:schemeClr val="tx1"/>
                          </a:solidFill>
                          <a:latin typeface="+mn-lt"/>
                          <a:ea typeface="+mn-ea"/>
                          <a:cs typeface="+mn-cs"/>
                        </a:rPr>
                        <a:t>weak rule</a:t>
                      </a:r>
                      <a:r>
                        <a:rPr lang="en-GB" sz="1200" kern="1200" dirty="0" smtClean="0">
                          <a:solidFill>
                            <a:schemeClr val="tx1"/>
                          </a:solidFill>
                          <a:latin typeface="+mn-lt"/>
                          <a:ea typeface="+mn-ea"/>
                          <a:cs typeface="+mn-cs"/>
                        </a:rPr>
                        <a:t> utilitarian, you can end up no different from an Act Utilitarian.</a:t>
                      </a:r>
                    </a:p>
                  </a:txBody>
                  <a:tcPr/>
                </a:tc>
                <a:extLst>
                  <a:ext uri="{0D108BD9-81ED-4DB2-BD59-A6C34878D82A}">
                    <a16:rowId xmlns:a16="http://schemas.microsoft.com/office/drawing/2014/main" val="10006"/>
                  </a:ext>
                </a:extLst>
              </a:tr>
              <a:tr h="225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latin typeface="+mn-lt"/>
                          <a:ea typeface="+mn-ea"/>
                          <a:cs typeface="+mn-cs"/>
                        </a:rPr>
                        <a:t>Preference Utilitarianism:</a:t>
                      </a:r>
                      <a:r>
                        <a:rPr lang="en-GB" sz="1200" b="1"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democratic</a:t>
                      </a:r>
                    </a:p>
                  </a:txBody>
                  <a:tcPr/>
                </a:tc>
                <a:tc>
                  <a:txBody>
                    <a:bodyPr/>
                    <a:lstStyle/>
                    <a:p>
                      <a:pPr lvl="0"/>
                      <a:r>
                        <a:rPr lang="en-GB" sz="1200" b="1" kern="1200" dirty="0" smtClean="0">
                          <a:solidFill>
                            <a:schemeClr val="tx1"/>
                          </a:solidFill>
                          <a:latin typeface="+mn-lt"/>
                          <a:ea typeface="+mn-ea"/>
                          <a:cs typeface="+mn-cs"/>
                        </a:rPr>
                        <a:t>Objection against </a:t>
                      </a:r>
                      <a:r>
                        <a:rPr lang="en-GB" sz="1200" b="1" kern="1200" dirty="0" err="1" smtClean="0">
                          <a:solidFill>
                            <a:schemeClr val="tx1"/>
                          </a:solidFill>
                          <a:latin typeface="+mn-lt"/>
                          <a:ea typeface="+mn-ea"/>
                          <a:cs typeface="+mn-cs"/>
                        </a:rPr>
                        <a:t>PU</a:t>
                      </a:r>
                      <a:r>
                        <a:rPr lang="en-GB" sz="1200" kern="1200" dirty="0" smtClean="0">
                          <a:solidFill>
                            <a:schemeClr val="tx1"/>
                          </a:solidFill>
                          <a:latin typeface="+mn-lt"/>
                          <a:ea typeface="+mn-ea"/>
                          <a:cs typeface="+mn-cs"/>
                        </a:rPr>
                        <a:t>: Some people cannot make preferences known (e.g. those in permanent</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vegetative</a:t>
                      </a:r>
                      <a:r>
                        <a:rPr lang="en-GB" sz="1200" kern="1200" baseline="0" dirty="0" smtClean="0">
                          <a:solidFill>
                            <a:schemeClr val="tx1"/>
                          </a:solidFill>
                          <a:latin typeface="+mn-lt"/>
                          <a:ea typeface="+mn-ea"/>
                          <a:cs typeface="+mn-cs"/>
                        </a:rPr>
                        <a:t> state, foetus</a:t>
                      </a:r>
                      <a:r>
                        <a:rPr lang="en-GB" sz="1200" kern="1200" dirty="0" smtClean="0">
                          <a:solidFill>
                            <a:schemeClr val="tx1"/>
                          </a:solidFill>
                          <a:latin typeface="+mn-lt"/>
                          <a:ea typeface="+mn-ea"/>
                          <a:cs typeface="+mn-cs"/>
                        </a:rPr>
                        <a:t>)</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79303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20000"/>
          </a:bodyPr>
          <a:lstStyle/>
          <a:p>
            <a:pPr marL="0" indent="0">
              <a:buNone/>
            </a:pPr>
            <a:r>
              <a:rPr lang="en-GB" dirty="0"/>
              <a:t>Bentham believes an action is good if it maximises pleasure </a:t>
            </a:r>
            <a:r>
              <a:rPr lang="en-GB" b="1" dirty="0"/>
              <a:t>because</a:t>
            </a:r>
            <a:r>
              <a:rPr lang="en-GB" dirty="0"/>
              <a:t> </a:t>
            </a:r>
            <a:r>
              <a:rPr lang="en-GB" u="sng" dirty="0"/>
              <a:t>																																																														</a:t>
            </a:r>
            <a:endParaRPr lang="en-GB" dirty="0"/>
          </a:p>
          <a:p>
            <a:endParaRPr lang="en-GB" dirty="0"/>
          </a:p>
          <a:p>
            <a:pPr marL="0" indent="0">
              <a:buNone/>
            </a:pPr>
            <a:r>
              <a:rPr lang="en-GB" dirty="0"/>
              <a:t>Bentham believes an action is good if it maximises pleasure </a:t>
            </a:r>
            <a:r>
              <a:rPr lang="en-GB" b="1" dirty="0"/>
              <a:t>but </a:t>
            </a:r>
            <a:r>
              <a:rPr lang="en-GB" u="sng" dirty="0"/>
              <a:t>																																																														</a:t>
            </a:r>
            <a:endParaRPr lang="en-GB" dirty="0"/>
          </a:p>
          <a:p>
            <a:endParaRPr lang="en-GB" dirty="0"/>
          </a:p>
          <a:p>
            <a:pPr marL="0" indent="0">
              <a:buNone/>
            </a:pPr>
            <a:r>
              <a:rPr lang="en-GB" dirty="0"/>
              <a:t>Bentham believes an action is good if it maximises pleasure </a:t>
            </a:r>
            <a:r>
              <a:rPr lang="en-GB" b="1" dirty="0"/>
              <a:t>so</a:t>
            </a:r>
            <a:r>
              <a:rPr lang="en-GB" dirty="0"/>
              <a:t> </a:t>
            </a:r>
            <a:r>
              <a:rPr lang="en-GB" u="sng" dirty="0"/>
              <a:t>																																																															</a:t>
            </a:r>
            <a:endParaRPr lang="en-GB" dirty="0"/>
          </a:p>
        </p:txBody>
      </p:sp>
    </p:spTree>
    <p:extLst>
      <p:ext uri="{BB962C8B-B14F-4D97-AF65-F5344CB8AC3E}">
        <p14:creationId xmlns:p14="http://schemas.microsoft.com/office/powerpoint/2010/main" val="27540374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Principle of Utility</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t>AO1</a:t>
            </a:r>
          </a:p>
          <a:p>
            <a:r>
              <a:rPr lang="en-GB" dirty="0" smtClean="0"/>
              <a:t>Principle of Utility = maximise pleasure and minimise pain </a:t>
            </a:r>
          </a:p>
          <a:p>
            <a:r>
              <a:rPr lang="en-GB" dirty="0" smtClean="0"/>
              <a:t>Consequentialist Principle = an action is right or wrong depending on its consequences</a:t>
            </a:r>
          </a:p>
          <a:p>
            <a:endParaRPr lang="en-GB" dirty="0" smtClean="0"/>
          </a:p>
          <a:p>
            <a:pPr marL="0" indent="0">
              <a:buNone/>
            </a:pPr>
            <a:r>
              <a:rPr lang="en-GB" dirty="0" smtClean="0"/>
              <a:t>AO2</a:t>
            </a:r>
          </a:p>
          <a:p>
            <a:r>
              <a:rPr lang="en-GB" dirty="0" smtClean="0"/>
              <a:t>Strength: Simple = apply principle of utility cf. Kantian ethics which has many formula</a:t>
            </a:r>
          </a:p>
          <a:p>
            <a:r>
              <a:rPr lang="en-GB" dirty="0" smtClean="0"/>
              <a:t>Strength: </a:t>
            </a:r>
            <a:r>
              <a:rPr lang="en-GB" dirty="0" err="1" smtClean="0"/>
              <a:t>Commonsensical</a:t>
            </a:r>
            <a:r>
              <a:rPr lang="en-GB" dirty="0" smtClean="0"/>
              <a:t> = we really do think of goodness in terms of alleviating suffering </a:t>
            </a:r>
          </a:p>
          <a:p>
            <a:r>
              <a:rPr lang="en-GB" dirty="0" err="1" smtClean="0"/>
              <a:t>Strenght</a:t>
            </a:r>
            <a:r>
              <a:rPr lang="en-GB" dirty="0" smtClean="0"/>
              <a:t>: example the girl running from Nazis, gangsters</a:t>
            </a:r>
          </a:p>
          <a:p>
            <a:r>
              <a:rPr lang="en-GB" dirty="0" smtClean="0"/>
              <a:t>Weakness: by focussing on consequences potential to justify any action e.g. TORTURE to save lives</a:t>
            </a:r>
          </a:p>
          <a:p>
            <a:r>
              <a:rPr lang="en-GB" dirty="0" smtClean="0"/>
              <a:t>Weakness: difficult to predict consequences e.g. Baby Hitler, euthanasia</a:t>
            </a:r>
          </a:p>
          <a:p>
            <a:endParaRPr lang="en-GB" dirty="0"/>
          </a:p>
        </p:txBody>
      </p:sp>
    </p:spTree>
    <p:extLst>
      <p:ext uri="{BB962C8B-B14F-4D97-AF65-F5344CB8AC3E}">
        <p14:creationId xmlns:p14="http://schemas.microsoft.com/office/powerpoint/2010/main" val="27340215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nvPr>
        </p:nvGraphicFramePr>
        <p:xfrm>
          <a:off x="90559" y="568712"/>
          <a:ext cx="11956474" cy="66688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616221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Bentham</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t>AO1</a:t>
            </a:r>
          </a:p>
          <a:p>
            <a:r>
              <a:rPr lang="en-GB" dirty="0" smtClean="0"/>
              <a:t>Bentham/AU = hedonistic = defines good as pleasure</a:t>
            </a:r>
          </a:p>
          <a:p>
            <a:r>
              <a:rPr lang="en-GB" dirty="0" smtClean="0"/>
              <a:t>We measure pleasure using the hedonic calculus (units </a:t>
            </a:r>
            <a:r>
              <a:rPr lang="en-GB" dirty="0" err="1" smtClean="0"/>
              <a:t>hedons</a:t>
            </a:r>
            <a:r>
              <a:rPr lang="en-GB" dirty="0" smtClean="0"/>
              <a:t>)</a:t>
            </a:r>
          </a:p>
          <a:p>
            <a:r>
              <a:rPr lang="en-GB" dirty="0" smtClean="0"/>
              <a:t>Certainty, extent, purity, fecundity, duration, intensity</a:t>
            </a:r>
          </a:p>
          <a:p>
            <a:endParaRPr lang="en-GB" dirty="0"/>
          </a:p>
          <a:p>
            <a:pPr marL="0" indent="0">
              <a:buNone/>
            </a:pPr>
            <a:r>
              <a:rPr lang="en-GB" dirty="0" smtClean="0"/>
              <a:t>AO2</a:t>
            </a:r>
          </a:p>
          <a:p>
            <a:r>
              <a:rPr lang="en-GB" dirty="0" smtClean="0"/>
              <a:t>Strength: scientific = based on calculation, no special preference for race, gender, sexuality</a:t>
            </a:r>
          </a:p>
          <a:p>
            <a:r>
              <a:rPr lang="en-GB" dirty="0" smtClean="0"/>
              <a:t>Weakness: cant measure pleasure</a:t>
            </a:r>
          </a:p>
          <a:p>
            <a:r>
              <a:rPr lang="en-GB" dirty="0" smtClean="0"/>
              <a:t>Weakness: difficult to define pleasure i.e. one person’s pain is another person’s pleasure</a:t>
            </a:r>
          </a:p>
          <a:p>
            <a:r>
              <a:rPr lang="en-GB" dirty="0" smtClean="0"/>
              <a:t>Weakness: impractical – no rest objection</a:t>
            </a:r>
          </a:p>
          <a:p>
            <a:r>
              <a:rPr lang="en-GB" dirty="0" smtClean="0"/>
              <a:t>Weakness: doesn’t distinguish between higher and lower-order pleasure cf. Mill’s RU</a:t>
            </a:r>
            <a:endParaRPr lang="en-GB" dirty="0"/>
          </a:p>
        </p:txBody>
      </p:sp>
    </p:spTree>
    <p:extLst>
      <p:ext uri="{BB962C8B-B14F-4D97-AF65-F5344CB8AC3E}">
        <p14:creationId xmlns:p14="http://schemas.microsoft.com/office/powerpoint/2010/main" val="37697919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Utility Monster</a:t>
            </a:r>
            <a:endParaRPr lang="en-GB"/>
          </a:p>
        </p:txBody>
      </p:sp>
      <p:sp>
        <p:nvSpPr>
          <p:cNvPr id="3" name="Content Placeholder 2"/>
          <p:cNvSpPr>
            <a:spLocks noGrp="1"/>
          </p:cNvSpPr>
          <p:nvPr>
            <p:ph idx="1"/>
          </p:nvPr>
        </p:nvSpPr>
        <p:spPr/>
        <p:txBody>
          <a:bodyPr>
            <a:normAutofit fontScale="92500" lnSpcReduction="20000"/>
          </a:bodyPr>
          <a:lstStyle/>
          <a:p>
            <a:r>
              <a:rPr lang="en-GB" dirty="0" smtClean="0"/>
              <a:t>OBJECTION: Robert </a:t>
            </a:r>
            <a:r>
              <a:rPr lang="en-GB" dirty="0" err="1" smtClean="0"/>
              <a:t>Nozick</a:t>
            </a:r>
            <a:r>
              <a:rPr lang="en-GB" dirty="0" smtClean="0"/>
              <a:t> criticised utilitarianism with his thought experiment ‘The Utility Monster’. He asks us to imagine that there is a monster that is able to convert resources into utility at a more efficient rate than human beings. This would allow it to consume a group of people because its happiness outweighs the majority’s pain. </a:t>
            </a:r>
          </a:p>
          <a:p>
            <a:r>
              <a:rPr lang="en-GB" dirty="0" smtClean="0"/>
              <a:t>RESPONSE: A utilitarian may respond by saying there is no such thing as a utility monster. The more resources we have, the less impact it has. This is called the diminishing marginal utility of wealth. A hundred dollars stops generating utility for someone who becomes very rich.</a:t>
            </a:r>
          </a:p>
          <a:p>
            <a:r>
              <a:rPr lang="en-GB" dirty="0" smtClean="0"/>
              <a:t>COUNTER: However, it could be argued that there are those who are less efficient at generating utility. Very disabled and old people require a lot of resources to generate a small amount of happiness. Therefore utilitarianism seems to suggest that resources should not be spent on such people.</a:t>
            </a:r>
            <a:endParaRPr lang="en-GB" dirty="0"/>
          </a:p>
        </p:txBody>
      </p:sp>
    </p:spTree>
    <p:extLst>
      <p:ext uri="{BB962C8B-B14F-4D97-AF65-F5344CB8AC3E}">
        <p14:creationId xmlns:p14="http://schemas.microsoft.com/office/powerpoint/2010/main" val="21792252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Mill</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Ao1</a:t>
            </a:r>
          </a:p>
          <a:p>
            <a:r>
              <a:rPr lang="en-GB" dirty="0" smtClean="0"/>
              <a:t>Rule utilitarianism = set of rules based on utilitarian principles</a:t>
            </a:r>
          </a:p>
          <a:p>
            <a:r>
              <a:rPr lang="en-GB" dirty="0" err="1" smtClean="0"/>
              <a:t>Universilisability</a:t>
            </a:r>
            <a:r>
              <a:rPr lang="en-GB" dirty="0" smtClean="0"/>
              <a:t> </a:t>
            </a:r>
          </a:p>
          <a:p>
            <a:r>
              <a:rPr lang="en-GB" dirty="0" smtClean="0"/>
              <a:t>Greatest Happiness Principle</a:t>
            </a:r>
          </a:p>
          <a:p>
            <a:pPr marL="0" indent="0">
              <a:buNone/>
            </a:pPr>
            <a:endParaRPr lang="en-GB" dirty="0" smtClean="0"/>
          </a:p>
          <a:p>
            <a:pPr marL="0" indent="0">
              <a:buNone/>
            </a:pPr>
            <a:r>
              <a:rPr lang="en-GB" dirty="0" smtClean="0"/>
              <a:t>AO2</a:t>
            </a:r>
          </a:p>
          <a:p>
            <a:r>
              <a:rPr lang="en-GB" dirty="0" smtClean="0"/>
              <a:t>Strength = </a:t>
            </a:r>
            <a:r>
              <a:rPr lang="en-GB" dirty="0"/>
              <a:t>Distinction between higher and lower order pleasure</a:t>
            </a:r>
          </a:p>
          <a:p>
            <a:r>
              <a:rPr lang="en-GB" dirty="0" smtClean="0"/>
              <a:t>Weakness = Strong Rule (no exceptions) = becomes deontological, unsatisfactory because we sometimes want to break rules</a:t>
            </a:r>
          </a:p>
          <a:p>
            <a:r>
              <a:rPr lang="en-GB" dirty="0" smtClean="0"/>
              <a:t>Weakness = Weak Rule (exceptions) = becomes like Act Utilitarianism = no `point having rule if can be broken</a:t>
            </a:r>
          </a:p>
        </p:txBody>
      </p:sp>
    </p:spTree>
    <p:extLst>
      <p:ext uri="{BB962C8B-B14F-4D97-AF65-F5344CB8AC3E}">
        <p14:creationId xmlns:p14="http://schemas.microsoft.com/office/powerpoint/2010/main" val="28082887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solidFill>
                  <a:schemeClr val="bg1"/>
                </a:solidFill>
              </a:rPr>
              <a:t>Review Questions</a:t>
            </a:r>
            <a:endParaRPr lang="en-GB" dirty="0">
              <a:solidFill>
                <a:schemeClr val="bg1"/>
              </a:solidFill>
            </a:endParaRPr>
          </a:p>
        </p:txBody>
      </p:sp>
      <p:sp>
        <p:nvSpPr>
          <p:cNvPr id="3" name="Content Placeholder 2"/>
          <p:cNvSpPr>
            <a:spLocks noGrp="1"/>
          </p:cNvSpPr>
          <p:nvPr>
            <p:ph idx="1"/>
          </p:nvPr>
        </p:nvSpPr>
        <p:spPr/>
        <p:txBody>
          <a:bodyPr>
            <a:normAutofit/>
          </a:bodyPr>
          <a:lstStyle/>
          <a:p>
            <a:pPr marL="342900" indent="-342900">
              <a:buFont typeface="+mj-lt"/>
              <a:buAutoNum type="arabicPeriod"/>
            </a:pPr>
            <a:r>
              <a:rPr lang="en-GB" sz="1800" dirty="0" smtClean="0"/>
              <a:t>What are the two principles of utilitarianism?</a:t>
            </a:r>
          </a:p>
          <a:p>
            <a:pPr marL="342900" indent="-342900">
              <a:buFont typeface="+mj-lt"/>
              <a:buAutoNum type="arabicPeriod"/>
            </a:pPr>
            <a:endParaRPr lang="en-GB" sz="1800" dirty="0" smtClean="0"/>
          </a:p>
          <a:p>
            <a:pPr marL="342900" indent="-342900">
              <a:buFont typeface="+mj-lt"/>
              <a:buAutoNum type="arabicPeriod"/>
            </a:pPr>
            <a:r>
              <a:rPr lang="en-GB" sz="1800" dirty="0" smtClean="0"/>
              <a:t>What is Act Utilitarianism?</a:t>
            </a:r>
          </a:p>
          <a:p>
            <a:pPr marL="342900" indent="-342900">
              <a:buFont typeface="+mj-lt"/>
              <a:buAutoNum type="arabicPeriod"/>
            </a:pPr>
            <a:endParaRPr lang="en-GB" sz="1800" dirty="0" smtClean="0"/>
          </a:p>
          <a:p>
            <a:pPr marL="342900" indent="-342900">
              <a:buFont typeface="+mj-lt"/>
              <a:buAutoNum type="arabicPeriod"/>
            </a:pPr>
            <a:r>
              <a:rPr lang="en-GB" sz="1800" dirty="0" smtClean="0"/>
              <a:t>Who is an Act Utilitarian?</a:t>
            </a:r>
          </a:p>
          <a:p>
            <a:pPr marL="342900" indent="-342900">
              <a:buFont typeface="+mj-lt"/>
              <a:buAutoNum type="arabicPeriod"/>
            </a:pPr>
            <a:endParaRPr lang="en-GB" sz="1800" dirty="0" smtClean="0"/>
          </a:p>
          <a:p>
            <a:pPr marL="342900" indent="-342900">
              <a:buFont typeface="+mj-lt"/>
              <a:buAutoNum type="arabicPeriod"/>
            </a:pPr>
            <a:r>
              <a:rPr lang="en-GB" sz="1800" dirty="0" smtClean="0"/>
              <a:t>What is the Hedonic Calculus? Can you name four categories?</a:t>
            </a:r>
          </a:p>
          <a:p>
            <a:pPr marL="342900" indent="-342900">
              <a:buFont typeface="+mj-lt"/>
              <a:buAutoNum type="arabicPeriod"/>
            </a:pPr>
            <a:endParaRPr lang="en-GB" sz="1800" dirty="0"/>
          </a:p>
          <a:p>
            <a:pPr marL="342900" indent="-342900">
              <a:buFont typeface="+mj-lt"/>
              <a:buAutoNum type="arabicPeriod"/>
            </a:pPr>
            <a:r>
              <a:rPr lang="en-GB" sz="1800" dirty="0" smtClean="0"/>
              <a:t>What is Rule Utilitarianism?</a:t>
            </a:r>
          </a:p>
          <a:p>
            <a:pPr marL="342900" indent="-342900">
              <a:buFont typeface="+mj-lt"/>
              <a:buAutoNum type="arabicPeriod"/>
            </a:pPr>
            <a:endParaRPr lang="en-GB" sz="1800" dirty="0"/>
          </a:p>
          <a:p>
            <a:pPr marL="342900" indent="-342900">
              <a:buFont typeface="+mj-lt"/>
              <a:buAutoNum type="arabicPeriod"/>
            </a:pPr>
            <a:r>
              <a:rPr lang="en-GB" sz="1800" dirty="0" smtClean="0"/>
              <a:t>What is the problem with strong and weak rule utilitarianism?</a:t>
            </a:r>
          </a:p>
        </p:txBody>
      </p:sp>
    </p:spTree>
    <p:extLst>
      <p:ext uri="{BB962C8B-B14F-4D97-AF65-F5344CB8AC3E}">
        <p14:creationId xmlns:p14="http://schemas.microsoft.com/office/powerpoint/2010/main" val="14974356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898537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6276"/>
            <a:ext cx="10515600" cy="1325563"/>
          </a:xfrm>
        </p:spPr>
        <p:txBody>
          <a:bodyPr/>
          <a:lstStyle/>
          <a:p>
            <a:r>
              <a:rPr lang="en-GB" dirty="0" smtClean="0"/>
              <a:t>5 Minute Essay Plan</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9293868"/>
              </p:ext>
            </p:extLst>
          </p:nvPr>
        </p:nvGraphicFramePr>
        <p:xfrm>
          <a:off x="838200" y="1825625"/>
          <a:ext cx="10515600" cy="3749040"/>
        </p:xfrm>
        <a:graphic>
          <a:graphicData uri="http://schemas.openxmlformats.org/drawingml/2006/table">
            <a:tbl>
              <a:tblPr firstRow="1" bandRow="1">
                <a:tableStyleId>{5940675A-B579-460E-94D1-54222C63F5DA}</a:tableStyleId>
              </a:tblPr>
              <a:tblGrid>
                <a:gridCol w="5257800">
                  <a:extLst>
                    <a:ext uri="{9D8B030D-6E8A-4147-A177-3AD203B41FA5}">
                      <a16:colId xmlns:a16="http://schemas.microsoft.com/office/drawing/2014/main" val="2972503809"/>
                    </a:ext>
                  </a:extLst>
                </a:gridCol>
                <a:gridCol w="5257800">
                  <a:extLst>
                    <a:ext uri="{9D8B030D-6E8A-4147-A177-3AD203B41FA5}">
                      <a16:colId xmlns:a16="http://schemas.microsoft.com/office/drawing/2014/main" val="3662821313"/>
                    </a:ext>
                  </a:extLst>
                </a:gridCol>
              </a:tblGrid>
              <a:tr h="370840">
                <a:tc>
                  <a:txBody>
                    <a:bodyPr/>
                    <a:lstStyle/>
                    <a:p>
                      <a:r>
                        <a:rPr lang="en-GB" dirty="0" smtClean="0"/>
                        <a:t>Para 1:</a:t>
                      </a:r>
                      <a:r>
                        <a:rPr lang="en-GB" baseline="0" dirty="0" smtClean="0"/>
                        <a:t> Telos</a:t>
                      </a:r>
                      <a:endParaRPr lang="en-GB" dirty="0"/>
                    </a:p>
                  </a:txBody>
                  <a:tcPr/>
                </a:tc>
                <a:tc>
                  <a:txBody>
                    <a:bodyPr/>
                    <a:lstStyle/>
                    <a:p>
                      <a:r>
                        <a:rPr lang="en-GB" dirty="0" smtClean="0"/>
                        <a:t>Para 2: Evaluation</a:t>
                      </a:r>
                    </a:p>
                    <a:p>
                      <a:endParaRPr lang="en-GB" dirty="0" smtClean="0"/>
                    </a:p>
                    <a:p>
                      <a:endParaRPr lang="en-GB" dirty="0" smtClean="0"/>
                    </a:p>
                    <a:p>
                      <a:endParaRPr lang="en-GB" dirty="0" smtClean="0"/>
                    </a:p>
                    <a:p>
                      <a:endParaRPr lang="en-GB" dirty="0" smtClean="0"/>
                    </a:p>
                    <a:p>
                      <a:endParaRPr lang="en-GB" dirty="0" smtClean="0"/>
                    </a:p>
                    <a:p>
                      <a:endParaRPr lang="en-GB" dirty="0"/>
                    </a:p>
                  </a:txBody>
                  <a:tcPr/>
                </a:tc>
                <a:extLst>
                  <a:ext uri="{0D108BD9-81ED-4DB2-BD59-A6C34878D82A}">
                    <a16:rowId xmlns:a16="http://schemas.microsoft.com/office/drawing/2014/main" val="2251593077"/>
                  </a:ext>
                </a:extLst>
              </a:tr>
              <a:tr h="370840">
                <a:tc>
                  <a:txBody>
                    <a:bodyPr/>
                    <a:lstStyle/>
                    <a:p>
                      <a:r>
                        <a:rPr lang="en-GB" dirty="0" smtClean="0"/>
                        <a:t>Para 3: </a:t>
                      </a:r>
                      <a:r>
                        <a:rPr lang="en-GB" dirty="0" err="1" smtClean="0"/>
                        <a:t>Synderesis</a:t>
                      </a:r>
                      <a:r>
                        <a:rPr lang="en-GB" dirty="0" smtClean="0"/>
                        <a:t>,</a:t>
                      </a:r>
                      <a:r>
                        <a:rPr lang="en-GB" baseline="0" dirty="0" smtClean="0"/>
                        <a:t> Four Tiers, Precepts</a:t>
                      </a:r>
                    </a:p>
                    <a:p>
                      <a:endParaRPr lang="en-GB" baseline="0" dirty="0" smtClean="0"/>
                    </a:p>
                    <a:p>
                      <a:endParaRPr lang="en-GB" baseline="0" dirty="0" smtClean="0"/>
                    </a:p>
                    <a:p>
                      <a:endParaRPr lang="en-GB" baseline="0" dirty="0" smtClean="0"/>
                    </a:p>
                    <a:p>
                      <a:endParaRPr lang="en-GB" baseline="0" dirty="0" smtClean="0"/>
                    </a:p>
                    <a:p>
                      <a:endParaRPr lang="en-GB" dirty="0"/>
                    </a:p>
                  </a:txBody>
                  <a:tcPr/>
                </a:tc>
                <a:tc>
                  <a:txBody>
                    <a:bodyPr/>
                    <a:lstStyle/>
                    <a:p>
                      <a:r>
                        <a:rPr lang="en-GB" dirty="0" smtClean="0"/>
                        <a:t>Para 4:</a:t>
                      </a:r>
                      <a:r>
                        <a:rPr lang="en-GB" baseline="0" dirty="0" smtClean="0"/>
                        <a:t> Objections</a:t>
                      </a:r>
                      <a:endParaRPr lang="en-GB" dirty="0"/>
                    </a:p>
                  </a:txBody>
                  <a:tcPr/>
                </a:tc>
                <a:extLst>
                  <a:ext uri="{0D108BD9-81ED-4DB2-BD59-A6C34878D82A}">
                    <a16:rowId xmlns:a16="http://schemas.microsoft.com/office/drawing/2014/main" val="4211601266"/>
                  </a:ext>
                </a:extLst>
              </a:tr>
            </a:tbl>
          </a:graphicData>
        </a:graphic>
      </p:graphicFrame>
    </p:spTree>
    <p:extLst>
      <p:ext uri="{BB962C8B-B14F-4D97-AF65-F5344CB8AC3E}">
        <p14:creationId xmlns:p14="http://schemas.microsoft.com/office/powerpoint/2010/main" val="3400545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239697"/>
          </a:xfrm>
          <a:solidFill>
            <a:schemeClr val="accent6">
              <a:lumMod val="20000"/>
              <a:lumOff val="80000"/>
            </a:schemeClr>
          </a:solidFill>
        </p:spPr>
        <p:txBody>
          <a:bodyPr>
            <a:normAutofit fontScale="25000" lnSpcReduction="20000"/>
          </a:bodyPr>
          <a:lstStyle/>
          <a:p>
            <a:pPr marL="0" indent="0" algn="ctr">
              <a:buNone/>
            </a:pPr>
            <a:r>
              <a:rPr lang="en-GB" sz="4400" dirty="0" smtClean="0">
                <a:latin typeface="Comic Sans MS" panose="030F0702030302020204" pitchFamily="66" charset="0"/>
              </a:rPr>
              <a:t>NATURAL LAW THEORY</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nvPr>
        </p:nvGraphicFramePr>
        <p:xfrm>
          <a:off x="0" y="239697"/>
          <a:ext cx="12192000" cy="672084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211603">
                <a:tc>
                  <a:txBody>
                    <a:bodyPr/>
                    <a:lstStyle/>
                    <a:p>
                      <a:r>
                        <a:rPr lang="en-GB" sz="1300" dirty="0" smtClean="0">
                          <a:latin typeface="Comic Sans MS" panose="030F0702030302020204" pitchFamily="66" charset="0"/>
                        </a:rPr>
                        <a:t>PARAGRAPH 1:</a:t>
                      </a:r>
                      <a:r>
                        <a:rPr lang="en-GB" sz="1300" baseline="0" dirty="0" smtClean="0">
                          <a:latin typeface="Comic Sans MS" panose="030F0702030302020204" pitchFamily="66" charset="0"/>
                        </a:rPr>
                        <a:t> ORIGINS IN ARTISTOTLE’S IDEA OF TELOS</a:t>
                      </a:r>
                    </a:p>
                    <a:p>
                      <a:r>
                        <a:rPr lang="en-GB" sz="1300" dirty="0" smtClean="0"/>
                        <a:t>AO1 = Natural Law Theory is based on an idea of telos which originates with Aristotle</a:t>
                      </a:r>
                    </a:p>
                    <a:p>
                      <a:r>
                        <a:rPr lang="en-GB" sz="1300" dirty="0" smtClean="0"/>
                        <a:t>Good = fulfilment of telos</a:t>
                      </a:r>
                    </a:p>
                    <a:p>
                      <a:r>
                        <a:rPr lang="en-GB" sz="1300" dirty="0" smtClean="0"/>
                        <a:t>Human telos = </a:t>
                      </a:r>
                      <a:r>
                        <a:rPr lang="en-GB" sz="1300" dirty="0" err="1" smtClean="0"/>
                        <a:t>eudaimonia</a:t>
                      </a:r>
                      <a:r>
                        <a:rPr lang="en-GB" sz="1300" dirty="0" smtClean="0"/>
                        <a:t> (flourishing) = life of reason with virtue</a:t>
                      </a:r>
                    </a:p>
                    <a:p>
                      <a:r>
                        <a:rPr lang="en-GB" sz="1300" dirty="0" smtClean="0"/>
                        <a:t>Cf. Aquinas part of scholasticism movement that tries to harmonises Aristotelian thought and Christianity. </a:t>
                      </a:r>
                    </a:p>
                    <a:p>
                      <a:r>
                        <a:rPr lang="en-GB" sz="1300" dirty="0" smtClean="0"/>
                        <a:t>For Aquinas </a:t>
                      </a:r>
                      <a:r>
                        <a:rPr lang="en-GB" sz="1300" dirty="0" err="1" smtClean="0"/>
                        <a:t>eudaimonia</a:t>
                      </a:r>
                      <a:r>
                        <a:rPr lang="en-GB" sz="1300" dirty="0" smtClean="0"/>
                        <a:t> is achieved within community (polis) but can only be fully achieved after death with God (beatific vision)</a:t>
                      </a:r>
                    </a:p>
                    <a:p>
                      <a:r>
                        <a:rPr lang="en-GB" sz="1300" dirty="0" smtClean="0"/>
                        <a:t>AO2  = strength = science ad common observation shows that everything has a purpose e.g. eye</a:t>
                      </a:r>
                    </a:p>
                    <a:p>
                      <a:r>
                        <a:rPr lang="en-GB" sz="1300" dirty="0" smtClean="0"/>
                        <a:t>AO2 = strength = </a:t>
                      </a:r>
                      <a:r>
                        <a:rPr lang="en-GB" sz="1300" dirty="0" err="1" smtClean="0"/>
                        <a:t>eudaimonia</a:t>
                      </a:r>
                      <a:r>
                        <a:rPr lang="en-GB" sz="1300" dirty="0" smtClean="0"/>
                        <a:t> within the polis is a community-orientated ethic rather than </a:t>
                      </a:r>
                      <a:r>
                        <a:rPr lang="en-GB" sz="1300" dirty="0" err="1" smtClean="0"/>
                        <a:t>self-centered</a:t>
                      </a:r>
                      <a:r>
                        <a:rPr lang="en-GB" sz="1300" dirty="0" smtClean="0"/>
                        <a:t> ethics cf. primary precept of cohesion in society</a:t>
                      </a:r>
                    </a:p>
                    <a:p>
                      <a:r>
                        <a:rPr lang="en-GB" sz="1300" dirty="0" smtClean="0"/>
                        <a:t>AO2 = weakness = telos imposes false idea of order and design within the universe cf. </a:t>
                      </a:r>
                    </a:p>
                    <a:p>
                      <a:r>
                        <a:rPr lang="en-GB" sz="1300" dirty="0" smtClean="0"/>
                        <a:t>AO2 = weakness = not everything has a purpose e.g. universe</a:t>
                      </a:r>
                    </a:p>
                    <a:p>
                      <a:r>
                        <a:rPr lang="en-GB" sz="1300" dirty="0" smtClean="0"/>
                        <a:t>A02 = Sartre = existence precedes essence = unlike objects we are not born with a purpose </a:t>
                      </a:r>
                    </a:p>
                  </a:txBody>
                  <a:tcPr/>
                </a:tc>
                <a:tc>
                  <a:txBody>
                    <a:bodyPr/>
                    <a:lstStyle/>
                    <a:p>
                      <a:r>
                        <a:rPr lang="en-GB" sz="1300" dirty="0" smtClean="0">
                          <a:latin typeface="Comic Sans MS" panose="030F0702030302020204" pitchFamily="66" charset="0"/>
                        </a:rPr>
                        <a:t>PARAGRAPH 2: AQUINAS TIERS</a:t>
                      </a:r>
                      <a:r>
                        <a:rPr lang="en-GB" sz="1300" baseline="0" dirty="0" smtClean="0">
                          <a:latin typeface="Comic Sans MS" panose="030F0702030302020204" pitchFamily="66" charset="0"/>
                        </a:rPr>
                        <a:t> OF LAW</a:t>
                      </a:r>
                      <a:endParaRPr lang="en-GB" sz="1300" dirty="0" smtClean="0">
                        <a:latin typeface="Comic Sans MS" panose="030F0702030302020204" pitchFamily="66" charset="0"/>
                      </a:endParaRPr>
                    </a:p>
                    <a:p>
                      <a:r>
                        <a:rPr lang="en-GB" sz="1300" dirty="0" smtClean="0"/>
                        <a:t>AO1: </a:t>
                      </a:r>
                      <a:r>
                        <a:rPr lang="en-GB" sz="1300" dirty="0" err="1" smtClean="0"/>
                        <a:t>Synderesis</a:t>
                      </a:r>
                      <a:r>
                        <a:rPr lang="en-GB" sz="1300" dirty="0" smtClean="0"/>
                        <a:t> = do good and avoid evil</a:t>
                      </a:r>
                    </a:p>
                    <a:p>
                      <a:r>
                        <a:rPr lang="en-GB" sz="1300" dirty="0" smtClean="0"/>
                        <a:t>Primary Precepts = can never be wrong because their source is God = 1. preservation 2. reproduction 3. education 4. worship 5. order</a:t>
                      </a:r>
                    </a:p>
                    <a:p>
                      <a:r>
                        <a:rPr lang="en-GB" sz="1300" dirty="0" smtClean="0"/>
                        <a:t>Secondary Precepts = derived from the primary precepts through reasoning – if our reasoning is fault then the secondary precept will be faulty</a:t>
                      </a:r>
                    </a:p>
                    <a:p>
                      <a:r>
                        <a:rPr lang="en-GB" sz="1300" dirty="0" smtClean="0"/>
                        <a:t>AO2 Strength = gives us clear rules </a:t>
                      </a:r>
                    </a:p>
                    <a:p>
                      <a:r>
                        <a:rPr lang="en-GB" sz="1300" dirty="0" smtClean="0"/>
                        <a:t>AO2 strength = universal protection </a:t>
                      </a:r>
                    </a:p>
                    <a:p>
                      <a:r>
                        <a:rPr lang="en-GB" sz="1300" dirty="0" smtClean="0"/>
                        <a:t>AO2 = Strength = based on reasoning rather than emotion cf. Hume on sympathy, Paul Bloom – empathy</a:t>
                      </a:r>
                    </a:p>
                    <a:p>
                      <a:r>
                        <a:rPr lang="en-GB" sz="1300" dirty="0" smtClean="0"/>
                        <a:t>AO2 weakness = no universal </a:t>
                      </a:r>
                      <a:r>
                        <a:rPr lang="en-GB" sz="1300" dirty="0" err="1" smtClean="0"/>
                        <a:t>orientiation</a:t>
                      </a:r>
                      <a:r>
                        <a:rPr lang="en-GB" sz="1300" dirty="0" smtClean="0"/>
                        <a:t> to do good cf. Freud = goodness is just what our upbringing tells us cf. Nazi</a:t>
                      </a:r>
                    </a:p>
                    <a:p>
                      <a:r>
                        <a:rPr lang="en-GB" sz="1300" dirty="0" smtClean="0"/>
                        <a:t>AO2 G.E. Moore = Naturalistic Fallacy = cant derive an ought from an is = cant derive a moral conclusion from a factual statement = we have sexual organs and so ability to reproduce = it does not mean we ought to reproduce</a:t>
                      </a:r>
                    </a:p>
                    <a:p>
                      <a:r>
                        <a:rPr lang="en-GB" sz="1300" dirty="0" smtClean="0"/>
                        <a:t>A02: Response to DDE – John </a:t>
                      </a:r>
                      <a:r>
                        <a:rPr lang="en-GB" sz="1300" dirty="0" err="1" smtClean="0"/>
                        <a:t>Finnis</a:t>
                      </a:r>
                      <a:endParaRPr lang="en-GB" sz="1300" dirty="0"/>
                    </a:p>
                  </a:txBody>
                  <a:tcPr/>
                </a:tc>
                <a:extLst>
                  <a:ext uri="{0D108BD9-81ED-4DB2-BD59-A6C34878D82A}">
                    <a16:rowId xmlns:a16="http://schemas.microsoft.com/office/drawing/2014/main" val="3120774046"/>
                  </a:ext>
                </a:extLst>
              </a:tr>
              <a:tr h="3406700">
                <a:tc>
                  <a:txBody>
                    <a:bodyPr/>
                    <a:lstStyle/>
                    <a:p>
                      <a:r>
                        <a:rPr lang="en-GB" sz="1300" dirty="0" smtClean="0">
                          <a:latin typeface="Comic Sans MS" panose="030F0702030302020204" pitchFamily="66" charset="0"/>
                        </a:rPr>
                        <a:t>PARAGRAPH</a:t>
                      </a:r>
                      <a:r>
                        <a:rPr lang="en-GB" sz="1300" baseline="0" dirty="0" smtClean="0">
                          <a:latin typeface="Comic Sans MS" panose="030F0702030302020204" pitchFamily="66" charset="0"/>
                        </a:rPr>
                        <a:t> 3: JOHN FINNIS’ MODERN NLT</a:t>
                      </a:r>
                    </a:p>
                    <a:p>
                      <a:pPr fontAlgn="base"/>
                      <a:r>
                        <a:rPr lang="en-GB" sz="1300" dirty="0" smtClean="0"/>
                        <a:t>A legal philosopher and author of Natural Law and Natural Rights (1980). </a:t>
                      </a:r>
                      <a:r>
                        <a:rPr lang="en-GB" sz="1300" dirty="0" err="1" smtClean="0"/>
                        <a:t>Finnis</a:t>
                      </a:r>
                      <a:r>
                        <a:rPr lang="en-GB" sz="1300" dirty="0" smtClean="0"/>
                        <a:t> has made a seminal contribution to the philosophy of law (jurisprudence) and has restated natural law in a new, robust form that is faithful to Aquinas and resistant to many of the classic criticisms of Natural Law.</a:t>
                      </a:r>
                    </a:p>
                    <a:p>
                      <a:pPr fontAlgn="base"/>
                      <a:r>
                        <a:rPr lang="en-GB" sz="1300" dirty="0" smtClean="0"/>
                        <a:t>Taking Aristotle/Aquinas’ definition of good as fulfilling purpose and Aquinas’ primary moral precept of doing good and avoiding evil as a given, </a:t>
                      </a:r>
                      <a:r>
                        <a:rPr lang="en-GB" sz="1300" dirty="0" err="1" smtClean="0"/>
                        <a:t>Finnis</a:t>
                      </a:r>
                      <a:r>
                        <a:rPr lang="en-GB" sz="1300" dirty="0" smtClean="0"/>
                        <a:t> explores the basic human goods in the light of modern insights, claiming that people recognise these goods as goods intuitively – thus avoiding all taint of the is/ought fallacy.</a:t>
                      </a:r>
                    </a:p>
                    <a:p>
                      <a:pPr fontAlgn="base"/>
                      <a:r>
                        <a:rPr lang="en-GB" sz="1300" dirty="0" smtClean="0"/>
                        <a:t>For </a:t>
                      </a:r>
                      <a:r>
                        <a:rPr lang="en-GB" sz="1300" dirty="0" err="1" smtClean="0"/>
                        <a:t>Finnis</a:t>
                      </a:r>
                      <a:r>
                        <a:rPr lang="en-GB" sz="1300" dirty="0" smtClean="0"/>
                        <a:t> there are seven basic goods; life, knowledge, play, aesthetic experience, sociability of friendship, practical reasonableness and religion.</a:t>
                      </a:r>
                    </a:p>
                    <a:p>
                      <a:pPr fontAlgn="base"/>
                      <a:r>
                        <a:rPr lang="en-GB" sz="1300" dirty="0" smtClean="0"/>
                        <a:t>There is no hierarchy in these basic human goods and none can be seen as only a means to attain another.</a:t>
                      </a:r>
                    </a:p>
                    <a:p>
                      <a:pPr fontAlgn="base"/>
                      <a:r>
                        <a:rPr lang="en-GB" sz="1300" dirty="0" smtClean="0"/>
                        <a:t>Practical Reasonableness is probably the most important of the basic goods as it includes the requirement for people to consider the value in each moral action – effectively to universalise their maxims and consider people as ends, not means.  This rules out any form of </a:t>
                      </a:r>
                      <a:r>
                        <a:rPr lang="en-GB" sz="1300" dirty="0" err="1" smtClean="0"/>
                        <a:t>proportionalism</a:t>
                      </a:r>
                      <a:r>
                        <a:rPr lang="en-GB" sz="1300" dirty="0" smtClean="0"/>
                        <a:t>.</a:t>
                      </a:r>
                    </a:p>
                  </a:txBody>
                  <a:tcPr/>
                </a:tc>
                <a:tc>
                  <a:txBody>
                    <a:bodyPr/>
                    <a:lstStyle/>
                    <a:p>
                      <a:r>
                        <a:rPr lang="en-GB" sz="1300" dirty="0" smtClean="0">
                          <a:latin typeface="Comic Sans MS" panose="030F0702030302020204" pitchFamily="66" charset="0"/>
                        </a:rPr>
                        <a:t>PARAGRAPH 4: DOCTRINE</a:t>
                      </a:r>
                      <a:r>
                        <a:rPr lang="en-GB" sz="1300" baseline="0" dirty="0" smtClean="0">
                          <a:latin typeface="Comic Sans MS" panose="030F0702030302020204" pitchFamily="66" charset="0"/>
                        </a:rPr>
                        <a:t> OF DOUBLE EFFECT</a:t>
                      </a:r>
                      <a:endParaRPr lang="en-GB" sz="1300" dirty="0" smtClean="0">
                        <a:latin typeface="Comic Sans MS" panose="030F0702030302020204" pitchFamily="66" charset="0"/>
                      </a:endParaRPr>
                    </a:p>
                    <a:p>
                      <a:r>
                        <a:rPr lang="en-GB" sz="1300" dirty="0" smtClean="0"/>
                        <a:t>AO1 = Doctrine of Double Effect Conditions</a:t>
                      </a:r>
                      <a:br>
                        <a:rPr lang="en-GB" sz="1300" dirty="0" smtClean="0"/>
                      </a:br>
                      <a:r>
                        <a:rPr lang="en-GB" sz="1300" dirty="0" smtClean="0"/>
                        <a:t>An action that is wrong is always wrong. But an action that is positive or neutral but has an evil consequence is sometimes permissible.</a:t>
                      </a:r>
                    </a:p>
                    <a:p>
                      <a:r>
                        <a:rPr lang="en-GB" sz="1300" dirty="0" smtClean="0"/>
                        <a:t>AO1 = 1) nature of act 2) proportional 3) right intention 4) means-end</a:t>
                      </a:r>
                    </a:p>
                    <a:p>
                      <a:r>
                        <a:rPr lang="en-GB" sz="1300" dirty="0" smtClean="0"/>
                        <a:t>AO1 = cancer treatment to save woman but unintended side effect is abortion</a:t>
                      </a:r>
                    </a:p>
                    <a:p>
                      <a:r>
                        <a:rPr lang="en-GB" sz="1300" dirty="0" smtClean="0"/>
                        <a:t>AO2 = strength = more flexible than strictly deontological ethic</a:t>
                      </a:r>
                    </a:p>
                    <a:p>
                      <a:r>
                        <a:rPr lang="en-GB" sz="1300" dirty="0" smtClean="0"/>
                        <a:t>AO2 = weakness = potentially may justify killing cf. sola scriptura approach to Christian ethics</a:t>
                      </a:r>
                      <a:endParaRPr lang="en-GB" sz="1300" dirty="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6100551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rgbClr val="00B05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Natural Law Theory Overview</a:t>
            </a:r>
            <a:endParaRPr lang="en-GB" dirty="0">
              <a:solidFill>
                <a:schemeClr val="bg1"/>
              </a:solidFill>
            </a:endParaRPr>
          </a:p>
        </p:txBody>
      </p:sp>
      <p:graphicFrame>
        <p:nvGraphicFramePr>
          <p:cNvPr id="5" name="Table 4"/>
          <p:cNvGraphicFramePr>
            <a:graphicFrameLocks noGrp="1"/>
          </p:cNvGraphicFramePr>
          <p:nvPr>
            <p:extLst/>
          </p:nvPr>
        </p:nvGraphicFramePr>
        <p:xfrm>
          <a:off x="0" y="1435946"/>
          <a:ext cx="12192000" cy="5852160"/>
        </p:xfrm>
        <a:graphic>
          <a:graphicData uri="http://schemas.openxmlformats.org/drawingml/2006/table">
            <a:tbl>
              <a:tblPr firstRow="1" bandRow="1">
                <a:tableStyleId>{912C8C85-51F0-491E-9774-3900AFEF0FD7}</a:tableStyleId>
              </a:tblPr>
              <a:tblGrid>
                <a:gridCol w="5715000">
                  <a:extLst>
                    <a:ext uri="{9D8B030D-6E8A-4147-A177-3AD203B41FA5}">
                      <a16:colId xmlns:a16="http://schemas.microsoft.com/office/drawing/2014/main" val="20000"/>
                    </a:ext>
                  </a:extLst>
                </a:gridCol>
                <a:gridCol w="6477000">
                  <a:extLst>
                    <a:ext uri="{9D8B030D-6E8A-4147-A177-3AD203B41FA5}">
                      <a16:colId xmlns:a16="http://schemas.microsoft.com/office/drawing/2014/main" val="20001"/>
                    </a:ext>
                  </a:extLst>
                </a:gridCol>
              </a:tblGrid>
              <a:tr h="191035">
                <a:tc>
                  <a:txBody>
                    <a:bodyPr/>
                    <a:lstStyle/>
                    <a:p>
                      <a:r>
                        <a:rPr lang="en-GB" sz="1800" dirty="0" smtClean="0"/>
                        <a:t>Strengths</a:t>
                      </a:r>
                      <a:endParaRPr lang="en-GB" sz="1800" b="0" dirty="0">
                        <a:solidFill>
                          <a:schemeClr val="bg1"/>
                        </a:solidFill>
                      </a:endParaRPr>
                    </a:p>
                  </a:txBody>
                  <a:tcPr/>
                </a:tc>
                <a:tc>
                  <a:txBody>
                    <a:bodyPr/>
                    <a:lstStyle/>
                    <a:p>
                      <a:r>
                        <a:rPr lang="en-GB" sz="1800" dirty="0" smtClean="0"/>
                        <a:t>Weakness</a:t>
                      </a:r>
                      <a:endParaRPr lang="en-GB" sz="1800" b="0" dirty="0">
                        <a:solidFill>
                          <a:schemeClr val="bg1"/>
                        </a:solidFill>
                      </a:endParaRPr>
                    </a:p>
                  </a:txBody>
                  <a:tcPr/>
                </a:tc>
                <a:extLst>
                  <a:ext uri="{0D108BD9-81ED-4DB2-BD59-A6C34878D82A}">
                    <a16:rowId xmlns:a16="http://schemas.microsoft.com/office/drawing/2014/main" val="10000"/>
                  </a:ext>
                </a:extLst>
              </a:tr>
              <a:tr h="2252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baseline="0" dirty="0" smtClean="0">
                          <a:solidFill>
                            <a:schemeClr val="tx1"/>
                          </a:solidFill>
                          <a:latin typeface="+mn-lt"/>
                          <a:ea typeface="+mn-ea"/>
                          <a:cs typeface="+mn-cs"/>
                        </a:rPr>
                        <a:t>The basic principles of preserving human life, reproduction, learning and living in society are common in all cultures and so Natural Law is reasonable.</a:t>
                      </a:r>
                      <a:endParaRPr lang="en-GB" sz="1800" kern="1200" dirty="0" smtClean="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tx1"/>
                          </a:solidFill>
                          <a:latin typeface="+mn-lt"/>
                          <a:ea typeface="+mn-ea"/>
                          <a:cs typeface="+mn-cs"/>
                        </a:rPr>
                        <a:t>Objection</a:t>
                      </a:r>
                      <a:r>
                        <a:rPr lang="en-GB" sz="1800" kern="1200" dirty="0" smtClean="0">
                          <a:solidFill>
                            <a:schemeClr val="tx1"/>
                          </a:solidFill>
                          <a:latin typeface="+mn-lt"/>
                          <a:ea typeface="+mn-ea"/>
                          <a:cs typeface="+mn-cs"/>
                        </a:rPr>
                        <a:t>: If Darwinian evolutionary theory is correct, there is no design. Human beings are animals who evolved from “lower” forms of life via the survival of the fittest. We are the product of chance in this struggle for existence</a:t>
                      </a:r>
                    </a:p>
                    <a:p>
                      <a:endParaRPr lang="en-GB" sz="1800" kern="1200" dirty="0" smtClean="0">
                        <a:solidFill>
                          <a:schemeClr val="tx1"/>
                        </a:solidFill>
                        <a:latin typeface="+mn-lt"/>
                        <a:ea typeface="+mn-ea"/>
                        <a:cs typeface="+mn-cs"/>
                      </a:endParaRPr>
                    </a:p>
                  </a:txBody>
                  <a:tcPr/>
                </a:tc>
                <a:extLst>
                  <a:ext uri="{0D108BD9-81ED-4DB2-BD59-A6C34878D82A}">
                    <a16:rowId xmlns:a16="http://schemas.microsoft.com/office/drawing/2014/main" val="10001"/>
                  </a:ext>
                </a:extLst>
              </a:tr>
              <a:tr h="225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tx1"/>
                          </a:solidFill>
                          <a:latin typeface="+mn-lt"/>
                          <a:ea typeface="+mn-ea"/>
                          <a:cs typeface="+mn-cs"/>
                        </a:rPr>
                        <a:t>It allows for a clear-cut approach to morality and establishes common rules.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tx1"/>
                          </a:solidFill>
                          <a:latin typeface="+mn-lt"/>
                          <a:ea typeface="+mn-ea"/>
                          <a:cs typeface="+mn-cs"/>
                        </a:rPr>
                        <a:t>Objection</a:t>
                      </a:r>
                      <a:r>
                        <a:rPr lang="en-GB" sz="1800" kern="1200" dirty="0" smtClean="0">
                          <a:solidFill>
                            <a:schemeClr val="tx1"/>
                          </a:solidFill>
                          <a:latin typeface="+mn-lt"/>
                          <a:ea typeface="+mn-ea"/>
                          <a:cs typeface="+mn-cs"/>
                        </a:rPr>
                        <a:t>: Cultural Relativism.</a:t>
                      </a:r>
                      <a:r>
                        <a:rPr lang="en-GB" sz="1800" kern="1200" baseline="0" dirty="0" smtClean="0">
                          <a:solidFill>
                            <a:schemeClr val="tx1"/>
                          </a:solidFill>
                          <a:latin typeface="+mn-lt"/>
                          <a:ea typeface="+mn-ea"/>
                          <a:cs typeface="+mn-cs"/>
                        </a:rPr>
                        <a:t> </a:t>
                      </a:r>
                      <a:r>
                        <a:rPr lang="en-GB" sz="1800" kern="1200" dirty="0" smtClean="0">
                          <a:solidFill>
                            <a:schemeClr val="tx1"/>
                          </a:solidFill>
                          <a:latin typeface="+mn-lt"/>
                          <a:ea typeface="+mn-ea"/>
                          <a:cs typeface="+mn-cs"/>
                        </a:rPr>
                        <a:t>Kai </a:t>
                      </a:r>
                      <a:r>
                        <a:rPr lang="en-GB" sz="1800" kern="1200" dirty="0" err="1" smtClean="0">
                          <a:solidFill>
                            <a:schemeClr val="tx1"/>
                          </a:solidFill>
                          <a:latin typeface="+mn-lt"/>
                          <a:ea typeface="+mn-ea"/>
                          <a:cs typeface="+mn-cs"/>
                        </a:rPr>
                        <a:t>Neilsen</a:t>
                      </a:r>
                      <a:r>
                        <a:rPr lang="en-GB" sz="1800" kern="1200" dirty="0" smtClean="0">
                          <a:solidFill>
                            <a:schemeClr val="tx1"/>
                          </a:solidFill>
                          <a:latin typeface="+mn-lt"/>
                          <a:ea typeface="+mn-ea"/>
                          <a:cs typeface="+mn-cs"/>
                        </a:rPr>
                        <a:t> argues against Aquinas’ belief in a single human nature common to all societies. Differing moral standards and cultural relativism challenge the idea of a common natural law. Ill. Maybe people have changeable natures (e.g. some are heterosexual and some are homosexual), and Natural Law is more complex than Aquinas thought.</a:t>
                      </a:r>
                    </a:p>
                    <a:p>
                      <a:endParaRPr lang="en-GB" sz="1800" kern="1200" dirty="0" smtClean="0">
                        <a:solidFill>
                          <a:schemeClr val="tx1"/>
                        </a:solidFill>
                        <a:latin typeface="+mn-lt"/>
                        <a:ea typeface="+mn-ea"/>
                        <a:cs typeface="+mn-cs"/>
                      </a:endParaRPr>
                    </a:p>
                  </a:txBody>
                  <a:tcPr/>
                </a:tc>
                <a:extLst>
                  <a:ext uri="{0D108BD9-81ED-4DB2-BD59-A6C34878D82A}">
                    <a16:rowId xmlns:a16="http://schemas.microsoft.com/office/drawing/2014/main" val="10002"/>
                  </a:ext>
                </a:extLst>
              </a:tr>
              <a:tr h="225214">
                <a:tc>
                  <a:txBody>
                    <a:bodyPr/>
                    <a:lstStyle/>
                    <a:p>
                      <a:r>
                        <a:rPr lang="en-GB" sz="1800" kern="1200" dirty="0" smtClean="0">
                          <a:solidFill>
                            <a:schemeClr val="tx1"/>
                          </a:solidFill>
                          <a:latin typeface="+mn-lt"/>
                          <a:ea typeface="+mn-ea"/>
                          <a:cs typeface="+mn-cs"/>
                        </a:rPr>
                        <a:t>Unlike Kant, there</a:t>
                      </a:r>
                      <a:r>
                        <a:rPr lang="en-GB" sz="1800" kern="1200" baseline="0" dirty="0" smtClean="0">
                          <a:solidFill>
                            <a:schemeClr val="tx1"/>
                          </a:solidFill>
                          <a:latin typeface="+mn-lt"/>
                          <a:ea typeface="+mn-ea"/>
                          <a:cs typeface="+mn-cs"/>
                        </a:rPr>
                        <a:t> is a degree of flexibility. Natural Law does not simply dictate what should be done in individual cases from general moral principles. </a:t>
                      </a:r>
                      <a:endParaRPr lang="en-GB" sz="1800"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solidFill>
                            <a:schemeClr val="tx1"/>
                          </a:solidFill>
                          <a:latin typeface="+mn-lt"/>
                          <a:ea typeface="+mn-ea"/>
                          <a:cs typeface="+mn-cs"/>
                        </a:rPr>
                        <a:t>Objection</a:t>
                      </a:r>
                      <a:r>
                        <a:rPr lang="en-GB" sz="1800" kern="1200" dirty="0" smtClean="0">
                          <a:solidFill>
                            <a:schemeClr val="tx1"/>
                          </a:solidFill>
                          <a:latin typeface="+mn-lt"/>
                          <a:ea typeface="+mn-ea"/>
                          <a:cs typeface="+mn-cs"/>
                        </a:rPr>
                        <a:t> The Naturalistic Fallacy.</a:t>
                      </a:r>
                      <a:r>
                        <a:rPr lang="en-GB" sz="1800" kern="1200" baseline="0" dirty="0" smtClean="0">
                          <a:solidFill>
                            <a:schemeClr val="tx1"/>
                          </a:solidFill>
                          <a:latin typeface="+mn-lt"/>
                          <a:ea typeface="+mn-ea"/>
                          <a:cs typeface="+mn-cs"/>
                        </a:rPr>
                        <a:t> </a:t>
                      </a:r>
                      <a:r>
                        <a:rPr lang="en-GB" sz="1800" kern="1200" dirty="0" smtClean="0">
                          <a:solidFill>
                            <a:schemeClr val="tx1"/>
                          </a:solidFill>
                          <a:latin typeface="+mn-lt"/>
                          <a:ea typeface="+mn-ea"/>
                          <a:cs typeface="+mn-cs"/>
                        </a:rPr>
                        <a:t>G.E. Moore argues that goodness is unanalysable and unnatural, and so cannot be defined by any reference to nature. Moore argues ‘You cannot derive an ought (value) from an is (fact)’ –it may be a fact that I have within me the natural inclination to care for others, but that does not mean that I ought to care for them.</a:t>
                      </a:r>
                    </a:p>
                    <a:p>
                      <a:endParaRPr lang="en-GB" sz="1800" kern="1200" dirty="0" smtClean="0">
                        <a:solidFill>
                          <a:schemeClr val="tx1"/>
                        </a:solidFill>
                        <a:latin typeface="+mn-lt"/>
                        <a:ea typeface="+mn-ea"/>
                        <a:cs typeface="+mn-cs"/>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103833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strengths of natural law outweigh its weaknesses.</a:t>
            </a:r>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40305255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Christian Ethics</a:t>
            </a:r>
            <a:endParaRPr lang="en-GB" dirty="0"/>
          </a:p>
        </p:txBody>
      </p:sp>
      <p:sp>
        <p:nvSpPr>
          <p:cNvPr id="3" name="Content Placeholder 2"/>
          <p:cNvSpPr>
            <a:spLocks noGrp="1"/>
          </p:cNvSpPr>
          <p:nvPr>
            <p:ph idx="1"/>
          </p:nvPr>
        </p:nvSpPr>
        <p:spPr/>
        <p:txBody>
          <a:bodyPr>
            <a:normAutofit lnSpcReduction="10000"/>
          </a:bodyPr>
          <a:lstStyle/>
          <a:p>
            <a:r>
              <a:rPr lang="en-GB" dirty="0" smtClean="0"/>
              <a:t>Situation ethics is</a:t>
            </a:r>
          </a:p>
          <a:p>
            <a:pPr lvl="1"/>
            <a:r>
              <a:rPr lang="en-GB" dirty="0" err="1" smtClean="0"/>
              <a:t>Relatativst</a:t>
            </a:r>
            <a:r>
              <a:rPr lang="en-GB" dirty="0" smtClean="0"/>
              <a:t> – an action is right if it’s the most loving and that depends on the situation</a:t>
            </a:r>
          </a:p>
          <a:p>
            <a:pPr lvl="1"/>
            <a:r>
              <a:rPr lang="en-GB" dirty="0" smtClean="0"/>
              <a:t>However, it is also partially absolutist – it posits AGAPE love as an absolute good.</a:t>
            </a:r>
          </a:p>
          <a:p>
            <a:endParaRPr lang="en-GB" dirty="0" smtClean="0"/>
          </a:p>
          <a:p>
            <a:r>
              <a:rPr lang="en-GB" dirty="0" smtClean="0"/>
              <a:t>Natural Law Theory is</a:t>
            </a:r>
          </a:p>
          <a:p>
            <a:pPr lvl="1"/>
            <a:r>
              <a:rPr lang="en-GB" dirty="0" smtClean="0"/>
              <a:t>Deontological – rule-based absolutist ethical theory</a:t>
            </a:r>
          </a:p>
          <a:p>
            <a:pPr lvl="1"/>
            <a:r>
              <a:rPr lang="en-GB" dirty="0" smtClean="0"/>
              <a:t>But is based on Aristotle’s teleological approach – it looks at the telos of things</a:t>
            </a:r>
          </a:p>
          <a:p>
            <a:pPr lvl="1"/>
            <a:r>
              <a:rPr lang="en-GB" dirty="0" smtClean="0"/>
              <a:t>It is more flexible than Kantian ethics – through reasoning we determine what secondary precepts to apply and Doctrine of Double Effect</a:t>
            </a:r>
            <a:endParaRPr lang="en-GB" dirty="0"/>
          </a:p>
        </p:txBody>
      </p:sp>
    </p:spTree>
    <p:extLst>
      <p:ext uri="{BB962C8B-B14F-4D97-AF65-F5344CB8AC3E}">
        <p14:creationId xmlns:p14="http://schemas.microsoft.com/office/powerpoint/2010/main" val="4056416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Normative Ethics – Key Points</a:t>
            </a:r>
            <a:endParaRPr lang="en-GB" dirty="0"/>
          </a:p>
        </p:txBody>
      </p:sp>
      <p:sp>
        <p:nvSpPr>
          <p:cNvPr id="3" name="Content Placeholder 2"/>
          <p:cNvSpPr>
            <a:spLocks noGrp="1"/>
          </p:cNvSpPr>
          <p:nvPr>
            <p:ph idx="1"/>
          </p:nvPr>
        </p:nvSpPr>
        <p:spPr/>
        <p:txBody>
          <a:bodyPr/>
          <a:lstStyle/>
          <a:p>
            <a:r>
              <a:rPr lang="en-GB" dirty="0" smtClean="0"/>
              <a:t>Kant – Duty, Categorical Imperative, 3 Formulas</a:t>
            </a:r>
          </a:p>
          <a:p>
            <a:r>
              <a:rPr lang="en-GB" dirty="0" smtClean="0"/>
              <a:t>Utilitarianism, Principle of Utility + Consequentialist, Act, Rule</a:t>
            </a:r>
          </a:p>
          <a:p>
            <a:r>
              <a:rPr lang="en-GB" dirty="0" smtClean="0"/>
              <a:t>Natural Law Theory – based on idea of telos, </a:t>
            </a:r>
            <a:r>
              <a:rPr lang="en-GB" dirty="0" err="1" smtClean="0"/>
              <a:t>synderesis</a:t>
            </a:r>
            <a:r>
              <a:rPr lang="en-GB" dirty="0" smtClean="0"/>
              <a:t> and precepts, doctrine of double effect</a:t>
            </a:r>
          </a:p>
          <a:p>
            <a:r>
              <a:rPr lang="en-GB" dirty="0" smtClean="0"/>
              <a:t>Situation Ethics – agape and 6 propositions, 4 working principles </a:t>
            </a:r>
            <a:r>
              <a:rPr lang="en-GB" dirty="0" err="1" smtClean="0"/>
              <a:t>esp</a:t>
            </a:r>
            <a:r>
              <a:rPr lang="en-GB" dirty="0" smtClean="0"/>
              <a:t> relativism, Christian basis for SE</a:t>
            </a:r>
            <a:endParaRPr lang="en-GB" dirty="0"/>
          </a:p>
        </p:txBody>
      </p:sp>
    </p:spTree>
    <p:extLst>
      <p:ext uri="{BB962C8B-B14F-4D97-AF65-F5344CB8AC3E}">
        <p14:creationId xmlns:p14="http://schemas.microsoft.com/office/powerpoint/2010/main" val="5435168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Telos</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AO1 = Natural Law Theory is based on an idea of </a:t>
            </a:r>
            <a:r>
              <a:rPr lang="en-GB" dirty="0" err="1" smtClean="0"/>
              <a:t>telos</a:t>
            </a:r>
            <a:r>
              <a:rPr lang="en-GB" dirty="0" smtClean="0"/>
              <a:t> which originates with Aristotle</a:t>
            </a:r>
          </a:p>
          <a:p>
            <a:r>
              <a:rPr lang="en-GB" dirty="0" smtClean="0"/>
              <a:t>Good = fulfilment of </a:t>
            </a:r>
            <a:r>
              <a:rPr lang="en-GB" dirty="0" err="1" smtClean="0"/>
              <a:t>telos</a:t>
            </a:r>
            <a:endParaRPr lang="en-GB" dirty="0" smtClean="0"/>
          </a:p>
          <a:p>
            <a:r>
              <a:rPr lang="en-GB" dirty="0" smtClean="0"/>
              <a:t>Human </a:t>
            </a:r>
            <a:r>
              <a:rPr lang="en-GB" dirty="0" err="1" smtClean="0"/>
              <a:t>telos</a:t>
            </a:r>
            <a:r>
              <a:rPr lang="en-GB" dirty="0" smtClean="0"/>
              <a:t> = </a:t>
            </a:r>
            <a:r>
              <a:rPr lang="en-GB" dirty="0" err="1" smtClean="0"/>
              <a:t>eudaimonia</a:t>
            </a:r>
            <a:r>
              <a:rPr lang="en-GB" dirty="0" smtClean="0"/>
              <a:t> (flourishing) = life of reason with virtue</a:t>
            </a:r>
          </a:p>
          <a:p>
            <a:r>
              <a:rPr lang="en-GB" dirty="0" smtClean="0"/>
              <a:t>Cf. Aquinas part of scholasticism movement that tries to harmonises Aristotelian thought and Christianity. </a:t>
            </a:r>
          </a:p>
          <a:p>
            <a:r>
              <a:rPr lang="en-GB" dirty="0" smtClean="0"/>
              <a:t>For Aquinas </a:t>
            </a:r>
            <a:r>
              <a:rPr lang="en-GB" dirty="0" err="1" smtClean="0"/>
              <a:t>eudaimonia</a:t>
            </a:r>
            <a:r>
              <a:rPr lang="en-GB" dirty="0" smtClean="0"/>
              <a:t> is achieved within community (polis) but can only be fully achieved after death with God (beatific vision)</a:t>
            </a:r>
          </a:p>
          <a:p>
            <a:r>
              <a:rPr lang="en-GB" dirty="0" smtClean="0"/>
              <a:t>AO2  = strength = science ad common observation shows that everything has a purpose e.g. eye</a:t>
            </a:r>
          </a:p>
          <a:p>
            <a:r>
              <a:rPr lang="en-GB" dirty="0" smtClean="0"/>
              <a:t>AO2 = strength = </a:t>
            </a:r>
            <a:r>
              <a:rPr lang="en-GB" dirty="0" err="1" smtClean="0"/>
              <a:t>eudaimonia</a:t>
            </a:r>
            <a:r>
              <a:rPr lang="en-GB" dirty="0" smtClean="0"/>
              <a:t> within the polis is a community-orientated ethic rather than </a:t>
            </a:r>
            <a:r>
              <a:rPr lang="en-GB" dirty="0" err="1" smtClean="0"/>
              <a:t>self-centered</a:t>
            </a:r>
            <a:r>
              <a:rPr lang="en-GB" dirty="0" smtClean="0"/>
              <a:t> ethics cf. primary precept of cohesion in society</a:t>
            </a:r>
          </a:p>
          <a:p>
            <a:r>
              <a:rPr lang="en-GB" dirty="0" smtClean="0"/>
              <a:t>AO2 = weakness = </a:t>
            </a:r>
            <a:r>
              <a:rPr lang="en-GB" dirty="0" err="1" smtClean="0"/>
              <a:t>telos</a:t>
            </a:r>
            <a:r>
              <a:rPr lang="en-GB" dirty="0" smtClean="0"/>
              <a:t> imposes false idea of order and design within the universe cf. </a:t>
            </a:r>
          </a:p>
          <a:p>
            <a:r>
              <a:rPr lang="en-GB" dirty="0" smtClean="0"/>
              <a:t>AO2 = weakness = not everything has a purpose e.g. universe</a:t>
            </a:r>
          </a:p>
          <a:p>
            <a:r>
              <a:rPr lang="en-GB" dirty="0" smtClean="0"/>
              <a:t>A02 = Sartre = existence precedes essence = unlike objects we are not born with a purpose </a:t>
            </a:r>
          </a:p>
        </p:txBody>
      </p:sp>
    </p:spTree>
    <p:extLst>
      <p:ext uri="{BB962C8B-B14F-4D97-AF65-F5344CB8AC3E}">
        <p14:creationId xmlns:p14="http://schemas.microsoft.com/office/powerpoint/2010/main" val="32964162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Precepts</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AO1: </a:t>
            </a:r>
            <a:r>
              <a:rPr lang="en-GB" dirty="0" err="1" smtClean="0"/>
              <a:t>Synderesis</a:t>
            </a:r>
            <a:r>
              <a:rPr lang="en-GB" dirty="0" smtClean="0"/>
              <a:t> = do good and avoid evil</a:t>
            </a:r>
          </a:p>
          <a:p>
            <a:r>
              <a:rPr lang="en-GB" dirty="0" smtClean="0"/>
              <a:t>Primary Precepts = can never be wrong because their source is God = 1. preservation 2. reproduction 3. education 4. worship 5. order</a:t>
            </a:r>
          </a:p>
          <a:p>
            <a:r>
              <a:rPr lang="en-GB" dirty="0" smtClean="0"/>
              <a:t>Secondary Precepts = derived from the primary precepts through reasoning – if our reasoning is fault then the secondary precept will be faulty</a:t>
            </a:r>
          </a:p>
          <a:p>
            <a:r>
              <a:rPr lang="en-GB" dirty="0" smtClean="0"/>
              <a:t>AO2 Strength = gives us clear rules </a:t>
            </a:r>
          </a:p>
          <a:p>
            <a:r>
              <a:rPr lang="en-GB" dirty="0" smtClean="0"/>
              <a:t>AO2 strength = universal protection </a:t>
            </a:r>
          </a:p>
          <a:p>
            <a:r>
              <a:rPr lang="en-GB" dirty="0" smtClean="0"/>
              <a:t>AO2 = Strength = based on reasoning rather than emotion cf. Hume on sympathy, Paul Bloom – empathy</a:t>
            </a:r>
          </a:p>
          <a:p>
            <a:r>
              <a:rPr lang="en-GB" dirty="0" smtClean="0"/>
              <a:t>AO2 weakness = no universal </a:t>
            </a:r>
            <a:r>
              <a:rPr lang="en-GB" dirty="0" err="1" smtClean="0"/>
              <a:t>orientiation</a:t>
            </a:r>
            <a:r>
              <a:rPr lang="en-GB" dirty="0" smtClean="0"/>
              <a:t> to do good cf. Freud = goodness is just what our upbringing tells us cf. Nazi</a:t>
            </a:r>
          </a:p>
          <a:p>
            <a:r>
              <a:rPr lang="en-GB" dirty="0" smtClean="0"/>
              <a:t>AO2 G.E. Moore = Naturalistic Fallacy = cant derive an ought from an is = cant derive a moral conclusion from a factual statement = we have sexual organs and so ability to reproduce = it does not mean we ought to reproduce</a:t>
            </a:r>
          </a:p>
          <a:p>
            <a:r>
              <a:rPr lang="en-GB" dirty="0" smtClean="0"/>
              <a:t>A02: Response to DDE – John </a:t>
            </a:r>
            <a:r>
              <a:rPr lang="en-GB" dirty="0" err="1" smtClean="0"/>
              <a:t>Finnis</a:t>
            </a:r>
            <a:endParaRPr lang="en-GB" dirty="0"/>
          </a:p>
        </p:txBody>
      </p:sp>
    </p:spTree>
    <p:extLst>
      <p:ext uri="{BB962C8B-B14F-4D97-AF65-F5344CB8AC3E}">
        <p14:creationId xmlns:p14="http://schemas.microsoft.com/office/powerpoint/2010/main" val="22020186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John </a:t>
            </a:r>
            <a:r>
              <a:rPr lang="en-GB" dirty="0" err="1" smtClean="0"/>
              <a:t>Finnis</a:t>
            </a:r>
            <a:endParaRPr lang="en-GB" dirty="0"/>
          </a:p>
        </p:txBody>
      </p:sp>
      <p:sp>
        <p:nvSpPr>
          <p:cNvPr id="3" name="Content Placeholder 2"/>
          <p:cNvSpPr>
            <a:spLocks noGrp="1"/>
          </p:cNvSpPr>
          <p:nvPr>
            <p:ph idx="1"/>
          </p:nvPr>
        </p:nvSpPr>
        <p:spPr/>
        <p:txBody>
          <a:bodyPr>
            <a:normAutofit fontScale="70000" lnSpcReduction="20000"/>
          </a:bodyPr>
          <a:lstStyle/>
          <a:p>
            <a:pPr fontAlgn="base"/>
            <a:r>
              <a:rPr lang="en-GB" dirty="0" smtClean="0"/>
              <a:t>A </a:t>
            </a:r>
            <a:r>
              <a:rPr lang="en-GB" dirty="0"/>
              <a:t>legal philosopher and author of Natural Law and Natural Rights (1980). </a:t>
            </a:r>
            <a:r>
              <a:rPr lang="en-GB" dirty="0" err="1"/>
              <a:t>Finnis</a:t>
            </a:r>
            <a:r>
              <a:rPr lang="en-GB" dirty="0"/>
              <a:t> has made a seminal contribution to the philosophy of law (jurisprudence) and has restated natural law in a new, robust form that is faithful to Aquinas and resistant to many of the classic criticisms of Natural Law.</a:t>
            </a:r>
          </a:p>
          <a:p>
            <a:pPr fontAlgn="base"/>
            <a:r>
              <a:rPr lang="en-GB" dirty="0" smtClean="0"/>
              <a:t>Taking </a:t>
            </a:r>
            <a:r>
              <a:rPr lang="en-GB" dirty="0"/>
              <a:t>Aristotle/Aquinas’ definition of good as fulfilling purpose and Aquinas’ primary moral precept of doing good and avoiding evil as a given, </a:t>
            </a:r>
            <a:r>
              <a:rPr lang="en-GB" dirty="0" err="1"/>
              <a:t>Finnis</a:t>
            </a:r>
            <a:r>
              <a:rPr lang="en-GB" dirty="0"/>
              <a:t> explores the basic human goods in the light of modern insights, claiming that people recognise these goods as goods intuitively – thus avoiding all taint of the is/ought fallacy.</a:t>
            </a:r>
          </a:p>
          <a:p>
            <a:pPr fontAlgn="base"/>
            <a:r>
              <a:rPr lang="en-GB" dirty="0" smtClean="0"/>
              <a:t>For </a:t>
            </a:r>
            <a:r>
              <a:rPr lang="en-GB" dirty="0" err="1"/>
              <a:t>Finnis</a:t>
            </a:r>
            <a:r>
              <a:rPr lang="en-GB" dirty="0"/>
              <a:t> there are seven basic goods; life, knowledge, play, aesthetic experience, sociability of friendship, practical reasonableness and religion.</a:t>
            </a:r>
          </a:p>
          <a:p>
            <a:pPr fontAlgn="base"/>
            <a:r>
              <a:rPr lang="en-GB" dirty="0" smtClean="0"/>
              <a:t>There </a:t>
            </a:r>
            <a:r>
              <a:rPr lang="en-GB" dirty="0"/>
              <a:t>is no hierarchy in these basic human goods and none can be seen as only a means to attain another.</a:t>
            </a:r>
          </a:p>
          <a:p>
            <a:pPr fontAlgn="base"/>
            <a:r>
              <a:rPr lang="en-GB" dirty="0" smtClean="0"/>
              <a:t>Practical </a:t>
            </a:r>
            <a:r>
              <a:rPr lang="en-GB" dirty="0"/>
              <a:t>Reasonableness is probably the most important of the basic goods as it includes the requirement for people to consider the value in each moral action – effectively to universalise their maxims and consider people as ends, not means.  This rules out any form of </a:t>
            </a:r>
            <a:r>
              <a:rPr lang="en-GB" dirty="0" err="1"/>
              <a:t>proportionalism</a:t>
            </a:r>
            <a:r>
              <a:rPr lang="en-GB" dirty="0" smtClean="0"/>
              <a:t>.</a:t>
            </a:r>
            <a:endParaRPr lang="en-GB" dirty="0"/>
          </a:p>
        </p:txBody>
      </p:sp>
    </p:spTree>
    <p:extLst>
      <p:ext uri="{BB962C8B-B14F-4D97-AF65-F5344CB8AC3E}">
        <p14:creationId xmlns:p14="http://schemas.microsoft.com/office/powerpoint/2010/main" val="5460370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Doctrine of Double Effect</a:t>
            </a:r>
            <a:endParaRPr lang="en-GB" dirty="0"/>
          </a:p>
        </p:txBody>
      </p:sp>
      <p:sp>
        <p:nvSpPr>
          <p:cNvPr id="3" name="Content Placeholder 2"/>
          <p:cNvSpPr>
            <a:spLocks noGrp="1"/>
          </p:cNvSpPr>
          <p:nvPr>
            <p:ph idx="1"/>
          </p:nvPr>
        </p:nvSpPr>
        <p:spPr/>
        <p:txBody>
          <a:bodyPr/>
          <a:lstStyle/>
          <a:p>
            <a:r>
              <a:rPr lang="en-GB" dirty="0" smtClean="0"/>
              <a:t>AO1 = Doctrine </a:t>
            </a:r>
            <a:r>
              <a:rPr lang="en-GB" dirty="0"/>
              <a:t>of Double Effect Conditions</a:t>
            </a:r>
            <a:br>
              <a:rPr lang="en-GB" dirty="0"/>
            </a:br>
            <a:r>
              <a:rPr lang="en-GB" dirty="0"/>
              <a:t>An action that is wrong is always wrong. But an action that is positive or neutral but has an evil consequence is sometimes permissible</a:t>
            </a:r>
            <a:r>
              <a:rPr lang="en-GB" dirty="0" smtClean="0"/>
              <a:t>.</a:t>
            </a:r>
          </a:p>
          <a:p>
            <a:r>
              <a:rPr lang="en-GB" dirty="0" smtClean="0"/>
              <a:t>AO1 = 1) nature of act 2) proportional 3) right intention 4) means-end</a:t>
            </a:r>
          </a:p>
          <a:p>
            <a:r>
              <a:rPr lang="en-GB" dirty="0" smtClean="0"/>
              <a:t>AO1 = cancer treatment to save woman but unintended side effect is abortion</a:t>
            </a:r>
          </a:p>
          <a:p>
            <a:r>
              <a:rPr lang="en-GB" dirty="0" smtClean="0"/>
              <a:t>AO2 = strength = more flexible than strictly deontological ethic</a:t>
            </a:r>
          </a:p>
          <a:p>
            <a:r>
              <a:rPr lang="en-GB" dirty="0" smtClean="0"/>
              <a:t>AO2 = weakness = potentially may justify killing cf. sola scriptura approach to Christian ethics</a:t>
            </a:r>
            <a:endParaRPr lang="en-GB" dirty="0"/>
          </a:p>
        </p:txBody>
      </p:sp>
    </p:spTree>
    <p:extLst>
      <p:ext uri="{BB962C8B-B14F-4D97-AF65-F5344CB8AC3E}">
        <p14:creationId xmlns:p14="http://schemas.microsoft.com/office/powerpoint/2010/main" val="38233936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solidFill>
                  <a:schemeClr val="bg1"/>
                </a:solidFill>
              </a:rPr>
              <a:t>Review Questions</a:t>
            </a:r>
            <a:endParaRPr lang="en-GB" dirty="0">
              <a:solidFill>
                <a:schemeClr val="bg1"/>
              </a:solidFill>
            </a:endParaRPr>
          </a:p>
        </p:txBody>
      </p:sp>
      <p:sp>
        <p:nvSpPr>
          <p:cNvPr id="3" name="Content Placeholder 2"/>
          <p:cNvSpPr>
            <a:spLocks noGrp="1"/>
          </p:cNvSpPr>
          <p:nvPr>
            <p:ph idx="1"/>
          </p:nvPr>
        </p:nvSpPr>
        <p:spPr/>
        <p:txBody>
          <a:bodyPr>
            <a:normAutofit fontScale="92500" lnSpcReduction="10000"/>
          </a:bodyPr>
          <a:lstStyle/>
          <a:p>
            <a:r>
              <a:rPr lang="en-GB" sz="1800" dirty="0">
                <a:latin typeface="Calibri" charset="0"/>
              </a:rPr>
              <a:t>What is Natural Law Theory?</a:t>
            </a:r>
          </a:p>
          <a:p>
            <a:pPr marL="0" indent="0">
              <a:buNone/>
            </a:pPr>
            <a:endParaRPr lang="en-GB" sz="1800" dirty="0">
              <a:latin typeface="Calibri" charset="0"/>
            </a:endParaRPr>
          </a:p>
          <a:p>
            <a:r>
              <a:rPr lang="en-GB" sz="1800" dirty="0">
                <a:latin typeface="Calibri" charset="0"/>
              </a:rPr>
              <a:t>What is the human purpose for Aristotle? (cf. builders)</a:t>
            </a:r>
          </a:p>
          <a:p>
            <a:endParaRPr lang="en-GB" sz="1800" dirty="0" smtClean="0">
              <a:latin typeface="Calibri" charset="0"/>
            </a:endParaRPr>
          </a:p>
          <a:p>
            <a:r>
              <a:rPr lang="en-GB" sz="1800" dirty="0" smtClean="0">
                <a:latin typeface="Calibri" charset="0"/>
              </a:rPr>
              <a:t>What is </a:t>
            </a:r>
            <a:r>
              <a:rPr lang="en-GB" sz="1800" dirty="0" err="1" smtClean="0">
                <a:latin typeface="Calibri" charset="0"/>
              </a:rPr>
              <a:t>synderesis</a:t>
            </a:r>
            <a:r>
              <a:rPr lang="en-GB" sz="1800" dirty="0" smtClean="0">
                <a:latin typeface="Calibri" charset="0"/>
              </a:rPr>
              <a:t>?</a:t>
            </a:r>
          </a:p>
          <a:p>
            <a:endParaRPr lang="en-GB" sz="1800" dirty="0">
              <a:latin typeface="Calibri" charset="0"/>
            </a:endParaRPr>
          </a:p>
          <a:p>
            <a:r>
              <a:rPr lang="en-GB" sz="1800" dirty="0" smtClean="0">
                <a:latin typeface="Calibri" charset="0"/>
              </a:rPr>
              <a:t>Is NLT deontological or teleological?</a:t>
            </a:r>
            <a:endParaRPr lang="en-GB" sz="1800" dirty="0">
              <a:latin typeface="Calibri" charset="0"/>
            </a:endParaRPr>
          </a:p>
          <a:p>
            <a:endParaRPr lang="en-GB" sz="1800" dirty="0">
              <a:latin typeface="Calibri" charset="0"/>
            </a:endParaRPr>
          </a:p>
          <a:p>
            <a:r>
              <a:rPr lang="en-GB" sz="1800" dirty="0">
                <a:latin typeface="Calibri" charset="0"/>
              </a:rPr>
              <a:t>What is the difference between primary and secondary precepts? (Give examples of each) </a:t>
            </a:r>
            <a:endParaRPr lang="en-GB" sz="1800" dirty="0" smtClean="0">
              <a:latin typeface="Calibri" charset="0"/>
            </a:endParaRPr>
          </a:p>
          <a:p>
            <a:endParaRPr lang="en-GB" sz="1800" dirty="0" smtClean="0">
              <a:latin typeface="Calibri" charset="0"/>
            </a:endParaRPr>
          </a:p>
          <a:p>
            <a:r>
              <a:rPr lang="en-GB" sz="1800" dirty="0" smtClean="0">
                <a:latin typeface="Calibri" charset="0"/>
              </a:rPr>
              <a:t>How does John </a:t>
            </a:r>
            <a:r>
              <a:rPr lang="en-GB" sz="1800" dirty="0" err="1" smtClean="0">
                <a:latin typeface="Calibri" charset="0"/>
              </a:rPr>
              <a:t>Finnis</a:t>
            </a:r>
            <a:r>
              <a:rPr lang="en-GB" sz="1800" dirty="0" smtClean="0">
                <a:latin typeface="Calibri" charset="0"/>
              </a:rPr>
              <a:t> modernise Natural Law?</a:t>
            </a:r>
            <a:endParaRPr lang="en-GB" sz="1800" dirty="0">
              <a:latin typeface="Calibri" charset="0"/>
            </a:endParaRPr>
          </a:p>
          <a:p>
            <a:endParaRPr lang="en-GB" sz="1800" dirty="0">
              <a:latin typeface="Calibri" charset="0"/>
            </a:endParaRPr>
          </a:p>
          <a:p>
            <a:r>
              <a:rPr lang="en-GB" sz="1800" dirty="0" smtClean="0">
                <a:latin typeface="Calibri" charset="0"/>
              </a:rPr>
              <a:t>What are the four conditions of the doctrine of Double Effect?</a:t>
            </a:r>
            <a:endParaRPr lang="en-GB" sz="1800" dirty="0">
              <a:latin typeface="Calibri" charset="0"/>
            </a:endParaRPr>
          </a:p>
        </p:txBody>
      </p:sp>
    </p:spTree>
    <p:extLst>
      <p:ext uri="{BB962C8B-B14F-4D97-AF65-F5344CB8AC3E}">
        <p14:creationId xmlns:p14="http://schemas.microsoft.com/office/powerpoint/2010/main" val="31330082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973328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579120"/>
          </a:xfrm>
          <a:solidFill>
            <a:schemeClr val="accent4">
              <a:lumMod val="20000"/>
              <a:lumOff val="80000"/>
            </a:schemeClr>
          </a:solidFill>
        </p:spPr>
        <p:txBody>
          <a:bodyPr>
            <a:noAutofit/>
          </a:bodyPr>
          <a:lstStyle/>
          <a:p>
            <a:pPr marL="0" indent="0" algn="ctr">
              <a:buNone/>
            </a:pPr>
            <a:r>
              <a:rPr lang="en-GB" sz="3200" dirty="0" smtClean="0">
                <a:latin typeface="Comic Sans MS" panose="030F0702030302020204" pitchFamily="66" charset="0"/>
              </a:rPr>
              <a:t>SITUATION ETHICS</a:t>
            </a:r>
            <a:endParaRPr lang="en-GB" sz="3200" dirty="0">
              <a:latin typeface="Comic Sans MS" panose="030F0702030302020204" pitchFamily="66" charset="0"/>
            </a:endParaRPr>
          </a:p>
        </p:txBody>
      </p:sp>
      <p:graphicFrame>
        <p:nvGraphicFramePr>
          <p:cNvPr id="6" name="Table 5"/>
          <p:cNvGraphicFramePr>
            <a:graphicFrameLocks noGrp="1"/>
          </p:cNvGraphicFramePr>
          <p:nvPr>
            <p:extLst/>
          </p:nvPr>
        </p:nvGraphicFramePr>
        <p:xfrm>
          <a:off x="0" y="579120"/>
          <a:ext cx="12192000" cy="627888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143996">
                <a:tc>
                  <a:txBody>
                    <a:bodyPr/>
                    <a:lstStyle/>
                    <a:p>
                      <a:r>
                        <a:rPr lang="en-GB" sz="1600" dirty="0" smtClean="0">
                          <a:latin typeface="Comic Sans MS" panose="030F0702030302020204" pitchFamily="66" charset="0"/>
                        </a:rPr>
                        <a:t>PARAGRAPH 1:</a:t>
                      </a:r>
                      <a:r>
                        <a:rPr lang="en-GB" sz="1600" baseline="0" dirty="0" smtClean="0">
                          <a:latin typeface="Comic Sans MS" panose="030F0702030302020204" pitchFamily="66" charset="0"/>
                        </a:rPr>
                        <a:t> AGAPE + 6 PROPOSITIONS</a:t>
                      </a:r>
                    </a:p>
                    <a:p>
                      <a:r>
                        <a:rPr lang="en-GB" sz="1600" dirty="0" smtClean="0"/>
                        <a:t>AO1 – Fletcher basis his theory on the New Testament and Jesus’ teachings on agape love (cf. Greatest Commandment ‘love god and love thy neighbour’)</a:t>
                      </a:r>
                    </a:p>
                    <a:p>
                      <a:r>
                        <a:rPr lang="en-GB" sz="1600" dirty="0" smtClean="0"/>
                        <a:t>AO1: 6 propositions help to define love – e.g. love is the only thing intrinsically good; laws can guide us but love overrides all laws; love and justice are the same thing</a:t>
                      </a:r>
                    </a:p>
                    <a:p>
                      <a:r>
                        <a:rPr lang="en-GB" sz="1600" dirty="0" smtClean="0"/>
                        <a:t>AO1: agape love = selfless love cf. </a:t>
                      </a:r>
                      <a:r>
                        <a:rPr lang="en-GB" sz="1600" dirty="0" err="1" smtClean="0"/>
                        <a:t>Tilich</a:t>
                      </a:r>
                      <a:r>
                        <a:rPr lang="en-GB" sz="1600" dirty="0" smtClean="0"/>
                        <a:t> = </a:t>
                      </a:r>
                      <a:r>
                        <a:rPr lang="en-GB" sz="1600" dirty="0" err="1" smtClean="0"/>
                        <a:t>eros</a:t>
                      </a:r>
                      <a:r>
                        <a:rPr lang="en-GB" sz="1600" dirty="0" smtClean="0"/>
                        <a:t>, libido</a:t>
                      </a:r>
                    </a:p>
                    <a:p>
                      <a:r>
                        <a:rPr lang="en-GB" sz="1600" dirty="0" smtClean="0"/>
                        <a:t>AO2: OBJECTION: not all situations can be decided by love… difficult to define love (e.g. abortion- what is most loving thing?)</a:t>
                      </a:r>
                    </a:p>
                    <a:p>
                      <a:r>
                        <a:rPr lang="en-GB" sz="1600" dirty="0" smtClean="0"/>
                        <a:t>AO2: OBJECTION: ‘agape love’ is outdated and based on biblical concept that cant be applied today.</a:t>
                      </a:r>
                    </a:p>
                    <a:p>
                      <a:r>
                        <a:rPr lang="en-GB" sz="1600" dirty="0" smtClean="0"/>
                        <a:t>AO2: RESPONSE: love of others is always good and still relevant to 21</a:t>
                      </a:r>
                      <a:r>
                        <a:rPr lang="en-GB" sz="1600" baseline="30000" dirty="0" smtClean="0"/>
                        <a:t>st</a:t>
                      </a:r>
                      <a:r>
                        <a:rPr lang="en-GB" sz="1600" dirty="0" smtClean="0"/>
                        <a:t> century</a:t>
                      </a:r>
                    </a:p>
                  </a:txBody>
                  <a:tcPr/>
                </a:tc>
                <a:tc>
                  <a:txBody>
                    <a:bodyPr/>
                    <a:lstStyle/>
                    <a:p>
                      <a:r>
                        <a:rPr lang="en-GB" sz="1600" dirty="0" smtClean="0">
                          <a:latin typeface="Comic Sans MS" panose="030F0702030302020204" pitchFamily="66" charset="0"/>
                        </a:rPr>
                        <a:t>PARAGRAPH 2: 4 WORKING PRINCIPLES</a:t>
                      </a:r>
                    </a:p>
                    <a:p>
                      <a:r>
                        <a:rPr lang="en-GB" sz="1600" dirty="0" smtClean="0"/>
                        <a:t>AO1 - There are 4 working principles – pragmatism (based on experience); relativist (depends on situation); positivist (posits love as good); </a:t>
                      </a:r>
                      <a:r>
                        <a:rPr lang="en-GB" sz="1600" dirty="0" err="1" smtClean="0"/>
                        <a:t>personalism</a:t>
                      </a:r>
                      <a:r>
                        <a:rPr lang="en-GB" sz="1600" dirty="0" smtClean="0"/>
                        <a:t> (people over rules)</a:t>
                      </a:r>
                    </a:p>
                    <a:p>
                      <a:r>
                        <a:rPr lang="en-GB" sz="1600" dirty="0" smtClean="0"/>
                        <a:t>AO2: OBJECTION – open to abuse – no clear definition of what is right or wrong (cf. Kantian Ethics that gives us clear rules) e.g. TORTURE could be acceptable if love best served</a:t>
                      </a:r>
                    </a:p>
                    <a:p>
                      <a:r>
                        <a:rPr lang="en-GB" sz="1600" dirty="0" smtClean="0"/>
                        <a:t>AO2 RESPONSE: 6 propositions and 4 working principles prevent SE being individualistic and subjective</a:t>
                      </a:r>
                    </a:p>
                    <a:p>
                      <a:r>
                        <a:rPr lang="en-GB" sz="1600" dirty="0" smtClean="0"/>
                        <a:t>AO2: RESPONSE: SE is not </a:t>
                      </a:r>
                      <a:r>
                        <a:rPr lang="en-GB" sz="1600" dirty="0" err="1" smtClean="0"/>
                        <a:t>antinominian</a:t>
                      </a:r>
                      <a:r>
                        <a:rPr lang="en-GB" sz="1600" dirty="0" smtClean="0"/>
                        <a:t> – rules do help us but we break rules only in extreme cases if love is best served.</a:t>
                      </a:r>
                    </a:p>
                    <a:p>
                      <a:r>
                        <a:rPr lang="en-GB" sz="1600" dirty="0" smtClean="0"/>
                        <a:t>E.g. Girl hiding from Nazis thought experiment</a:t>
                      </a:r>
                      <a:endParaRPr lang="en-GB" sz="1600" dirty="0"/>
                    </a:p>
                  </a:txBody>
                  <a:tcPr/>
                </a:tc>
                <a:extLst>
                  <a:ext uri="{0D108BD9-81ED-4DB2-BD59-A6C34878D82A}">
                    <a16:rowId xmlns:a16="http://schemas.microsoft.com/office/drawing/2014/main" val="3120774046"/>
                  </a:ext>
                </a:extLst>
              </a:tr>
              <a:tr h="2722816">
                <a:tc>
                  <a:txBody>
                    <a:bodyPr/>
                    <a:lstStyle/>
                    <a:p>
                      <a:r>
                        <a:rPr lang="en-GB" sz="1600" dirty="0" smtClean="0">
                          <a:latin typeface="Comic Sans MS" panose="030F0702030302020204" pitchFamily="66" charset="0"/>
                        </a:rPr>
                        <a:t>PARAGRAPH</a:t>
                      </a:r>
                      <a:r>
                        <a:rPr lang="en-GB" sz="1600" baseline="0" dirty="0" smtClean="0">
                          <a:latin typeface="Comic Sans MS" panose="030F0702030302020204" pitchFamily="66" charset="0"/>
                        </a:rPr>
                        <a:t> 3: ORIGINS IN GOLDEN RULE</a:t>
                      </a:r>
                    </a:p>
                    <a:p>
                      <a:pPr lvl="0"/>
                      <a:r>
                        <a:rPr lang="en-GB" sz="1600" dirty="0" smtClean="0"/>
                        <a:t>AO1: It’s based on Jesus’ teachings love god and love they </a:t>
                      </a:r>
                      <a:r>
                        <a:rPr lang="en-GB" sz="1600" dirty="0" err="1" smtClean="0"/>
                        <a:t>nighbour</a:t>
                      </a:r>
                      <a:endParaRPr lang="en-GB" sz="1600" dirty="0" smtClean="0"/>
                    </a:p>
                    <a:p>
                      <a:pPr lvl="0"/>
                      <a:r>
                        <a:rPr lang="en-GB" sz="1600" dirty="0" smtClean="0"/>
                        <a:t>Objection: To focus on one commandment goes against Christ’s other commandment to follow the Law: ‘If you love me, keep my commandments’ (</a:t>
                      </a:r>
                      <a:r>
                        <a:rPr lang="en-GB" sz="1600" dirty="0" err="1" smtClean="0"/>
                        <a:t>Mouw</a:t>
                      </a:r>
                      <a:r>
                        <a:rPr lang="en-GB" sz="1600" dirty="0" smtClean="0"/>
                        <a:t>)</a:t>
                      </a:r>
                    </a:p>
                    <a:p>
                      <a:pPr lvl="0"/>
                      <a:r>
                        <a:rPr lang="en-GB" sz="1600" dirty="0" smtClean="0"/>
                        <a:t>OBJECTION: Prioritising one biblical principle (agape) over other biblical principles (e.g. preservation of life – NLT, not stealing) is wrong</a:t>
                      </a:r>
                    </a:p>
                    <a:p>
                      <a:pPr lvl="0"/>
                      <a:r>
                        <a:rPr lang="en-GB" sz="1600" dirty="0" smtClean="0"/>
                        <a:t>OBJECTION: Fletcher himself turned to atheism</a:t>
                      </a:r>
                    </a:p>
                    <a:p>
                      <a:pPr lvl="0"/>
                      <a:r>
                        <a:rPr lang="en-GB" sz="1600" dirty="0" smtClean="0"/>
                        <a:t>RESPONSE: based on agape which is central to Jesus teachings ‘Greatest Commandment’ ‘love our neighbour’ – Parable of the Sheep and Goats emphasises that we will be judged on that commandment</a:t>
                      </a:r>
                    </a:p>
                  </a:txBody>
                  <a:tcPr/>
                </a:tc>
                <a:tc>
                  <a:txBody>
                    <a:bodyPr/>
                    <a:lstStyle/>
                    <a:p>
                      <a:endParaRPr lang="en-GB" sz="1600" dirty="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3260634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Agape love </a:t>
            </a:r>
            <a:r>
              <a:rPr lang="en-GB" dirty="0" smtClean="0"/>
              <a:t>is at the centre of situation ethics and is a useful principle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AO1 – Fletcher basis his theory on the New Testament and Jesus’ teachings on agape love (cf. Greatest Commandment ‘love god and love thy neighbour’)</a:t>
            </a:r>
          </a:p>
          <a:p>
            <a:r>
              <a:rPr lang="en-GB" dirty="0" smtClean="0"/>
              <a:t>AO1: 6 propositions help to define love – e.g. love is the only thing intrinsically good; laws can guide us but love overrides all laws; love and justice are the same thing</a:t>
            </a:r>
          </a:p>
          <a:p>
            <a:r>
              <a:rPr lang="en-GB" dirty="0" smtClean="0"/>
              <a:t>AO1: agape love = selfless love </a:t>
            </a:r>
            <a:endParaRPr lang="en-GB" dirty="0"/>
          </a:p>
          <a:p>
            <a:r>
              <a:rPr lang="en-GB" dirty="0" smtClean="0"/>
              <a:t>AO2: OBJECTION: not all situations can be decided by love… difficult to define love (e.g. abortion- what is most loving thing?)</a:t>
            </a:r>
          </a:p>
          <a:p>
            <a:r>
              <a:rPr lang="en-GB" dirty="0" smtClean="0"/>
              <a:t>AO2: OBJECTION: ‘agape love’ is outdated and based on biblical concept that cant be applied today.</a:t>
            </a:r>
          </a:p>
          <a:p>
            <a:r>
              <a:rPr lang="en-GB" dirty="0" smtClean="0"/>
              <a:t>AO2: RESPONSE: love of others is always good and still relevant to 21</a:t>
            </a:r>
            <a:r>
              <a:rPr lang="en-GB" baseline="30000" dirty="0" smtClean="0"/>
              <a:t>st</a:t>
            </a:r>
            <a:r>
              <a:rPr lang="en-GB" dirty="0" smtClean="0"/>
              <a:t> century</a:t>
            </a:r>
          </a:p>
        </p:txBody>
      </p:sp>
    </p:spTree>
    <p:extLst>
      <p:ext uri="{BB962C8B-B14F-4D97-AF65-F5344CB8AC3E}">
        <p14:creationId xmlns:p14="http://schemas.microsoft.com/office/powerpoint/2010/main" val="9597747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Situation ethics is a </a:t>
            </a:r>
            <a:r>
              <a:rPr lang="en-GB" b="1" dirty="0"/>
              <a:t>relativist</a:t>
            </a:r>
            <a:r>
              <a:rPr lang="en-GB" dirty="0" smtClean="0"/>
              <a:t> theory which makes it useful</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AO1 - There are 4 working principles – pragmatism (based on experience); relativist (depends on situation); positivist (posits love as good); </a:t>
            </a:r>
            <a:r>
              <a:rPr lang="en-GB" dirty="0" err="1" smtClean="0"/>
              <a:t>personalism</a:t>
            </a:r>
            <a:r>
              <a:rPr lang="en-GB" dirty="0" smtClean="0"/>
              <a:t> (people over rules)</a:t>
            </a:r>
          </a:p>
          <a:p>
            <a:r>
              <a:rPr lang="en-GB" dirty="0" smtClean="0"/>
              <a:t>AO2: OBJECTION – open to abuse – no clear definition of what is right or wrong (cf. Kantian Ethics that gives us clear rules) e.g. TORTURE could be acceptable if love best served</a:t>
            </a:r>
          </a:p>
          <a:p>
            <a:r>
              <a:rPr lang="en-GB" dirty="0" smtClean="0"/>
              <a:t>AO2 RESPONSE: 6 propositions and 4 working principles prevent SE being individualistic and subjective</a:t>
            </a:r>
          </a:p>
          <a:p>
            <a:r>
              <a:rPr lang="en-GB" dirty="0" smtClean="0"/>
              <a:t>AO2: RESPONSE: SE is not </a:t>
            </a:r>
            <a:r>
              <a:rPr lang="en-GB" dirty="0" err="1" smtClean="0"/>
              <a:t>antinominian</a:t>
            </a:r>
            <a:r>
              <a:rPr lang="en-GB" dirty="0" smtClean="0"/>
              <a:t> – rules do help us but we break rules only in extreme cases if love is best served.</a:t>
            </a:r>
          </a:p>
          <a:p>
            <a:r>
              <a:rPr lang="en-GB" dirty="0" smtClean="0"/>
              <a:t>E.g. Girl hiding from Nazis thought experiment</a:t>
            </a:r>
            <a:endParaRPr lang="en-GB" dirty="0"/>
          </a:p>
        </p:txBody>
      </p:sp>
    </p:spTree>
    <p:extLst>
      <p:ext uri="{BB962C8B-B14F-4D97-AF65-F5344CB8AC3E}">
        <p14:creationId xmlns:p14="http://schemas.microsoft.com/office/powerpoint/2010/main" val="21892353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Situation Ethics is useful because it is based on </a:t>
            </a:r>
            <a:r>
              <a:rPr lang="en-GB" b="1" dirty="0" smtClean="0"/>
              <a:t>Christ’s Golden Rule</a:t>
            </a:r>
            <a:endParaRPr lang="en-GB" b="1" dirty="0"/>
          </a:p>
        </p:txBody>
      </p:sp>
      <p:sp>
        <p:nvSpPr>
          <p:cNvPr id="3" name="Content Placeholder 2"/>
          <p:cNvSpPr>
            <a:spLocks noGrp="1"/>
          </p:cNvSpPr>
          <p:nvPr>
            <p:ph idx="1"/>
          </p:nvPr>
        </p:nvSpPr>
        <p:spPr/>
        <p:txBody>
          <a:bodyPr>
            <a:normAutofit lnSpcReduction="10000"/>
          </a:bodyPr>
          <a:lstStyle/>
          <a:p>
            <a:pPr lvl="0"/>
            <a:r>
              <a:rPr lang="en-GB" dirty="0" smtClean="0"/>
              <a:t>AO1: It’s based on Jesus’ teachings love god and love they </a:t>
            </a:r>
            <a:r>
              <a:rPr lang="en-GB" dirty="0" err="1" smtClean="0"/>
              <a:t>nighbour</a:t>
            </a:r>
            <a:endParaRPr lang="en-GB" dirty="0" smtClean="0"/>
          </a:p>
          <a:p>
            <a:pPr lvl="0"/>
            <a:r>
              <a:rPr lang="en-GB" dirty="0" smtClean="0"/>
              <a:t>Objection: To focus on one commandment goes </a:t>
            </a:r>
            <a:r>
              <a:rPr lang="en-GB" dirty="0"/>
              <a:t>against </a:t>
            </a:r>
            <a:r>
              <a:rPr lang="en-GB" dirty="0" smtClean="0"/>
              <a:t>Christ’s other commandment to follow the Law: </a:t>
            </a:r>
            <a:r>
              <a:rPr lang="en-GB" dirty="0"/>
              <a:t>‘If you love me, keep my commandments</a:t>
            </a:r>
            <a:r>
              <a:rPr lang="en-GB" dirty="0" smtClean="0"/>
              <a:t>’ (</a:t>
            </a:r>
            <a:r>
              <a:rPr lang="en-GB" dirty="0" err="1" smtClean="0"/>
              <a:t>Mouw</a:t>
            </a:r>
            <a:r>
              <a:rPr lang="en-GB" dirty="0" smtClean="0"/>
              <a:t>)</a:t>
            </a:r>
            <a:endParaRPr lang="en-GB" dirty="0"/>
          </a:p>
          <a:p>
            <a:pPr lvl="0"/>
            <a:r>
              <a:rPr lang="en-GB" dirty="0" smtClean="0"/>
              <a:t>OBJECTION: Prioritising </a:t>
            </a:r>
            <a:r>
              <a:rPr lang="en-GB" dirty="0"/>
              <a:t>one biblical principle (agape) over other biblical principles (e.g. preservation of life – NLT, not stealing</a:t>
            </a:r>
            <a:r>
              <a:rPr lang="en-GB" dirty="0" smtClean="0"/>
              <a:t>) is wrong</a:t>
            </a:r>
            <a:endParaRPr lang="en-GB" dirty="0"/>
          </a:p>
          <a:p>
            <a:pPr lvl="0"/>
            <a:r>
              <a:rPr lang="en-GB" dirty="0" smtClean="0"/>
              <a:t>OBJECTION: Fletcher </a:t>
            </a:r>
            <a:r>
              <a:rPr lang="en-GB" dirty="0"/>
              <a:t>himself turned to atheism</a:t>
            </a:r>
          </a:p>
          <a:p>
            <a:pPr lvl="0"/>
            <a:r>
              <a:rPr lang="en-GB" dirty="0"/>
              <a:t>RESPONSE: based on agape which is central to Jesus teachings ‘Greatest Commandment’ ‘love our neighbour</a:t>
            </a:r>
            <a:r>
              <a:rPr lang="en-GB" dirty="0" smtClean="0"/>
              <a:t>’ – Parable of the Sheep and Goats emphasises that we will be judged on that commandment</a:t>
            </a:r>
            <a:endParaRPr lang="en-GB" dirty="0"/>
          </a:p>
          <a:p>
            <a:endParaRPr lang="en-GB" dirty="0"/>
          </a:p>
        </p:txBody>
      </p:sp>
    </p:spTree>
    <p:extLst>
      <p:ext uri="{BB962C8B-B14F-4D97-AF65-F5344CB8AC3E}">
        <p14:creationId xmlns:p14="http://schemas.microsoft.com/office/powerpoint/2010/main" val="1652597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665282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Applied </a:t>
            </a:r>
            <a:r>
              <a:rPr lang="en-GB" dirty="0"/>
              <a:t>Ethics  – Key Points</a:t>
            </a:r>
          </a:p>
        </p:txBody>
      </p:sp>
      <p:sp>
        <p:nvSpPr>
          <p:cNvPr id="3" name="Content Placeholder 2"/>
          <p:cNvSpPr>
            <a:spLocks noGrp="1"/>
          </p:cNvSpPr>
          <p:nvPr>
            <p:ph idx="1"/>
          </p:nvPr>
        </p:nvSpPr>
        <p:spPr/>
        <p:txBody>
          <a:bodyPr>
            <a:normAutofit fontScale="92500" lnSpcReduction="10000"/>
          </a:bodyPr>
          <a:lstStyle/>
          <a:p>
            <a:r>
              <a:rPr lang="en-GB" dirty="0" smtClean="0"/>
              <a:t>In general you’re just critically comparing the strengths and weaknesses of a couple of approaches</a:t>
            </a:r>
          </a:p>
          <a:p>
            <a:r>
              <a:rPr lang="en-GB" dirty="0" err="1" smtClean="0"/>
              <a:t>Utilitiarianism</a:t>
            </a:r>
            <a:r>
              <a:rPr lang="en-GB" dirty="0" smtClean="0"/>
              <a:t> - Principle of Utility - Strength: Considers Consequences, Weaknesses: Hard to predict future, minority can suffer</a:t>
            </a:r>
          </a:p>
          <a:p>
            <a:r>
              <a:rPr lang="en-GB" dirty="0" smtClean="0"/>
              <a:t>Situation Ethics – Agape, Relativism - </a:t>
            </a:r>
            <a:r>
              <a:rPr lang="en-GB" dirty="0"/>
              <a:t>Strength: Considers Consequences, Weaknesses: Hard to predict future, minority can </a:t>
            </a:r>
            <a:r>
              <a:rPr lang="en-GB" dirty="0" smtClean="0"/>
              <a:t>suffer</a:t>
            </a:r>
          </a:p>
          <a:p>
            <a:r>
              <a:rPr lang="en-GB" dirty="0" smtClean="0"/>
              <a:t>Kantian Ethics - </a:t>
            </a:r>
            <a:r>
              <a:rPr lang="en-GB" dirty="0" err="1" smtClean="0"/>
              <a:t>Universitiability</a:t>
            </a:r>
            <a:r>
              <a:rPr lang="en-GB" dirty="0" smtClean="0"/>
              <a:t>, Duty, Strength: Protects human life, we cannot use each other Weaknesses: Disregards consequences</a:t>
            </a:r>
          </a:p>
          <a:p>
            <a:r>
              <a:rPr lang="en-GB" dirty="0" smtClean="0"/>
              <a:t>Natural Law Theory – Protects human life, common principles found everywhere Weaknesses: No single human nature (cf. Sartre), Naturalistic Fallacy (Moore)</a:t>
            </a:r>
          </a:p>
        </p:txBody>
      </p:sp>
    </p:spTree>
    <p:extLst>
      <p:ext uri="{BB962C8B-B14F-4D97-AF65-F5344CB8AC3E}">
        <p14:creationId xmlns:p14="http://schemas.microsoft.com/office/powerpoint/2010/main" val="32779639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199697"/>
          </a:xfrm>
          <a:solidFill>
            <a:schemeClr val="bg1">
              <a:lumMod val="95000"/>
            </a:schemeClr>
          </a:solidFill>
        </p:spPr>
        <p:txBody>
          <a:bodyPr>
            <a:normAutofit fontScale="25000" lnSpcReduction="20000"/>
          </a:bodyPr>
          <a:lstStyle/>
          <a:p>
            <a:pPr marL="0" indent="0" algn="ctr">
              <a:buNone/>
            </a:pPr>
            <a:r>
              <a:rPr lang="en-GB" sz="4400" dirty="0" smtClean="0">
                <a:latin typeface="Comic Sans MS" panose="030F0702030302020204" pitchFamily="66" charset="0"/>
              </a:rPr>
              <a:t>Critically assess the view that Natural Law is the best approach to issues </a:t>
            </a:r>
            <a:r>
              <a:rPr lang="en-GB" sz="4400" smtClean="0">
                <a:latin typeface="Comic Sans MS" panose="030F0702030302020204" pitchFamily="66" charset="0"/>
              </a:rPr>
              <a:t>surrounding sexual ethics</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711956396"/>
              </p:ext>
            </p:extLst>
          </p:nvPr>
        </p:nvGraphicFramePr>
        <p:xfrm>
          <a:off x="0" y="199697"/>
          <a:ext cx="12192000" cy="679704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1374126">
                <a:tc>
                  <a:txBody>
                    <a:bodyPr/>
                    <a:lstStyle/>
                    <a:p>
                      <a:r>
                        <a:rPr lang="en-GB" sz="1400" dirty="0" smtClean="0">
                          <a:latin typeface="Agency FB" panose="020B0503020202020204" pitchFamily="34" charset="0"/>
                        </a:rPr>
                        <a:t>PARAGRAPH 1:</a:t>
                      </a:r>
                      <a:r>
                        <a:rPr lang="en-GB" sz="1400" baseline="0" dirty="0" smtClean="0">
                          <a:latin typeface="Agency FB" panose="020B0503020202020204" pitchFamily="34" charset="0"/>
                        </a:rPr>
                        <a:t> NATURAL LAW</a:t>
                      </a:r>
                    </a:p>
                    <a:p>
                      <a:pPr marL="285750" lvl="0" indent="-285750">
                        <a:buFont typeface="Arial" panose="020B0604020202020204" pitchFamily="34" charset="0"/>
                        <a:buChar char="•"/>
                      </a:pPr>
                      <a:r>
                        <a:rPr lang="en-GB" sz="1400" b="0" dirty="0" smtClean="0">
                          <a:latin typeface="Agency FB" panose="020B0503020202020204" pitchFamily="34" charset="0"/>
                        </a:rPr>
                        <a:t>Unlike Augustine, Aquinas accepts the role of pleasure in marital sex but believes an excess of passion impedes </a:t>
                      </a:r>
                      <a:r>
                        <a:rPr lang="en-GB" sz="1400" b="1" dirty="0" smtClean="0">
                          <a:latin typeface="Agency FB" panose="020B0503020202020204" pitchFamily="34" charset="0"/>
                        </a:rPr>
                        <a:t>REASON</a:t>
                      </a:r>
                      <a:r>
                        <a:rPr lang="en-GB" sz="1400" b="0" dirty="0" smtClean="0">
                          <a:latin typeface="Agency FB" panose="020B0503020202020204" pitchFamily="34" charset="0"/>
                        </a:rPr>
                        <a:t> and corrupts </a:t>
                      </a:r>
                      <a:r>
                        <a:rPr lang="en-GB" sz="1400" b="1" dirty="0" smtClean="0">
                          <a:latin typeface="Agency FB" panose="020B0503020202020204" pitchFamily="34" charset="0"/>
                        </a:rPr>
                        <a:t>VIRTUE</a:t>
                      </a:r>
                      <a:r>
                        <a:rPr lang="en-GB" sz="1400" b="0" dirty="0" smtClean="0">
                          <a:latin typeface="Agency FB" panose="020B0503020202020204" pitchFamily="34" charset="0"/>
                        </a:rPr>
                        <a:t>.</a:t>
                      </a:r>
                    </a:p>
                    <a:p>
                      <a:pPr marL="285750" lvl="0" indent="-285750">
                        <a:buFont typeface="Arial" panose="020B0604020202020204" pitchFamily="34" charset="0"/>
                        <a:buChar char="•"/>
                      </a:pPr>
                      <a:r>
                        <a:rPr lang="en-GB" sz="1400" b="0" dirty="0" smtClean="0">
                          <a:latin typeface="Agency FB" panose="020B0503020202020204" pitchFamily="34" charset="0"/>
                        </a:rPr>
                        <a:t>Aquinas shared Aristotle’s view that humans though share the genus with animal, were separated from other animals by the ability to reason.</a:t>
                      </a:r>
                    </a:p>
                    <a:p>
                      <a:pPr marL="285750" lvl="0" indent="-285750">
                        <a:buFont typeface="Arial" panose="020B0604020202020204" pitchFamily="34" charset="0"/>
                        <a:buChar char="•"/>
                      </a:pPr>
                      <a:r>
                        <a:rPr lang="en-GB" sz="1400" b="0" dirty="0" smtClean="0">
                          <a:latin typeface="Agency FB" panose="020B0503020202020204" pitchFamily="34" charset="0"/>
                        </a:rPr>
                        <a:t>This reason gives humans the ability to understand the </a:t>
                      </a:r>
                      <a:r>
                        <a:rPr lang="en-GB" sz="1400" b="1" dirty="0" smtClean="0">
                          <a:latin typeface="Agency FB" panose="020B0503020202020204" pitchFamily="34" charset="0"/>
                        </a:rPr>
                        <a:t>TELOS</a:t>
                      </a:r>
                      <a:r>
                        <a:rPr lang="en-GB" sz="1400" b="1" baseline="0" dirty="0" smtClean="0">
                          <a:latin typeface="Agency FB" panose="020B0503020202020204" pitchFamily="34" charset="0"/>
                        </a:rPr>
                        <a:t> </a:t>
                      </a:r>
                      <a:r>
                        <a:rPr lang="en-GB" sz="1400" b="0" dirty="0" smtClean="0">
                          <a:latin typeface="Agency FB" panose="020B0503020202020204" pitchFamily="34" charset="0"/>
                        </a:rPr>
                        <a:t>proper to them which is inscribed in “Natural Law” flowing from the design of the creator God.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dirty="0" smtClean="0">
                          <a:latin typeface="Agency FB" panose="020B0503020202020204" pitchFamily="34" charset="0"/>
                        </a:rPr>
                        <a:t>“Marriage has as its principle end the procreation and education of offspring... and so offspring are said to be a good of marriage.” (</a:t>
                      </a:r>
                      <a:r>
                        <a:rPr lang="en-GB" sz="1400" b="1" dirty="0" smtClean="0">
                          <a:latin typeface="Agency FB" panose="020B0503020202020204" pitchFamily="34" charset="0"/>
                        </a:rPr>
                        <a:t>PRIMARY PRECEPT</a:t>
                      </a:r>
                      <a:r>
                        <a:rPr lang="en-GB" sz="1400" b="0" dirty="0" smtClean="0">
                          <a:latin typeface="Agency FB" panose="020B0503020202020204" pitchFamily="34" charset="0"/>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dirty="0" smtClean="0">
                          <a:latin typeface="Agency FB" panose="020B0503020202020204" pitchFamily="34" charset="0"/>
                        </a:rPr>
                        <a:t>Any sexual action that cannot result in procreation is seen</a:t>
                      </a:r>
                      <a:r>
                        <a:rPr lang="en-GB" sz="1400" b="0" baseline="0" dirty="0" smtClean="0">
                          <a:latin typeface="Agency FB" panose="020B0503020202020204" pitchFamily="34" charset="0"/>
                        </a:rPr>
                        <a:t> as an ‘unnatural vice’ such as m</a:t>
                      </a:r>
                      <a:r>
                        <a:rPr lang="en-GB" sz="1400" b="0" dirty="0" smtClean="0">
                          <a:latin typeface="Agency FB" panose="020B0503020202020204" pitchFamily="34" charset="0"/>
                        </a:rPr>
                        <a:t>asturbation, bestiality and homosexuality.</a:t>
                      </a:r>
                    </a:p>
                  </a:txBody>
                  <a:tcPr/>
                </a:tc>
                <a:tc>
                  <a:txBody>
                    <a:bodyPr/>
                    <a:lstStyle/>
                    <a:p>
                      <a:r>
                        <a:rPr lang="en-GB" sz="1400" dirty="0" smtClean="0">
                          <a:latin typeface="Agency FB" panose="020B0503020202020204" pitchFamily="34" charset="0"/>
                        </a:rPr>
                        <a:t>PARAGRAPH 2: Objections</a:t>
                      </a:r>
                    </a:p>
                    <a:p>
                      <a:pPr marL="0" lvl="0" indent="0">
                        <a:buNone/>
                      </a:pPr>
                      <a:r>
                        <a:rPr lang="en-GB" sz="1400" dirty="0" smtClean="0">
                          <a:latin typeface="Agency FB" panose="020B0503020202020204" pitchFamily="34" charset="0"/>
                        </a:rPr>
                        <a:t>OBJECTION</a:t>
                      </a:r>
                      <a:r>
                        <a:rPr lang="en-GB" sz="1400" baseline="0" dirty="0" smtClean="0">
                          <a:latin typeface="Agency FB" panose="020B0503020202020204" pitchFamily="34" charset="0"/>
                        </a:rPr>
                        <a:t> </a:t>
                      </a:r>
                      <a:r>
                        <a:rPr lang="en-GB" sz="1400" dirty="0" smtClean="0">
                          <a:latin typeface="Agency FB" panose="020B0503020202020204" pitchFamily="34" charset="0"/>
                        </a:rPr>
                        <a:t>1. According to Aquinas, unnatural vices most serious vices. This makes masturbation and homosexuality</a:t>
                      </a:r>
                      <a:r>
                        <a:rPr lang="en-GB" sz="1400" baseline="0" dirty="0" smtClean="0">
                          <a:latin typeface="Agency FB" panose="020B0503020202020204" pitchFamily="34" charset="0"/>
                        </a:rPr>
                        <a:t> </a:t>
                      </a:r>
                      <a:r>
                        <a:rPr lang="en-GB" sz="1400" dirty="0" smtClean="0">
                          <a:latin typeface="Agency FB" panose="020B0503020202020204" pitchFamily="34" charset="0"/>
                        </a:rPr>
                        <a:t>a far worse sexual crime than rape as cannot lead to procreation. Why is unnatural vice so bad? Masturbation/Homosexuality does not hurt other people, but rape does.</a:t>
                      </a:r>
                      <a:r>
                        <a:rPr lang="en-GB" sz="1400" baseline="0" dirty="0" smtClean="0">
                          <a:latin typeface="Agency FB" panose="020B0503020202020204" pitchFamily="34" charset="0"/>
                        </a:rPr>
                        <a:t> </a:t>
                      </a:r>
                      <a:r>
                        <a:rPr lang="en-GB" sz="1400" dirty="0" smtClean="0">
                          <a:latin typeface="Agency FB" panose="020B0503020202020204" pitchFamily="34" charset="0"/>
                        </a:rPr>
                        <a:t>Is an ‘unnatural act’ always wrong, even if it is consummated with mutual and informed voluntary consent?</a:t>
                      </a:r>
                    </a:p>
                    <a:p>
                      <a:pPr marL="0" lvl="0" indent="0">
                        <a:buNone/>
                      </a:pPr>
                      <a:endParaRPr lang="en-GB" sz="1400" dirty="0" smtClean="0">
                        <a:latin typeface="Agency FB" panose="020B0503020202020204" pitchFamily="34" charset="0"/>
                      </a:endParaRPr>
                    </a:p>
                    <a:p>
                      <a:pPr marL="0" lvl="0" indent="0">
                        <a:buNone/>
                      </a:pPr>
                      <a:r>
                        <a:rPr lang="en-GB" sz="1400" dirty="0" smtClean="0">
                          <a:latin typeface="Agency FB" panose="020B0503020202020204" pitchFamily="34" charset="0"/>
                        </a:rPr>
                        <a:t>OBJECTION 2. Kai </a:t>
                      </a:r>
                      <a:r>
                        <a:rPr lang="en-GB" sz="1400" dirty="0" err="1" smtClean="0">
                          <a:latin typeface="Agency FB" panose="020B0503020202020204" pitchFamily="34" charset="0"/>
                        </a:rPr>
                        <a:t>Neilsen</a:t>
                      </a:r>
                      <a:r>
                        <a:rPr lang="en-GB" sz="1400" dirty="0" smtClean="0">
                          <a:latin typeface="Agency FB" panose="020B0503020202020204" pitchFamily="34" charset="0"/>
                        </a:rPr>
                        <a:t> argues against Aquinas’ belief in a single human nature common to all societies. Differing moral standards and cultural relativism challenge the idea of a common natural law. Maybe people have changeable natures (e.g. some are heterosexual and some are homosexual), and Natural Law is more complex than Aquinas thought.</a:t>
                      </a:r>
                    </a:p>
                    <a:p>
                      <a:r>
                        <a:rPr lang="en-GB" sz="1400" dirty="0" smtClean="0">
                          <a:latin typeface="Agency FB" panose="020B0503020202020204" pitchFamily="34" charset="0"/>
                        </a:rPr>
                        <a:t>Jean Paul Sartre also argues that there is no</a:t>
                      </a:r>
                      <a:r>
                        <a:rPr lang="en-GB" sz="1400" baseline="0" dirty="0" smtClean="0">
                          <a:latin typeface="Agency FB" panose="020B0503020202020204" pitchFamily="34" charset="0"/>
                        </a:rPr>
                        <a:t> telos,. Existence precedes essences. We are born then decide </a:t>
                      </a:r>
                      <a:r>
                        <a:rPr lang="en-GB" sz="1400" baseline="0" smtClean="0">
                          <a:latin typeface="Agency FB" panose="020B0503020202020204" pitchFamily="34" charset="0"/>
                        </a:rPr>
                        <a:t>our purpose.</a:t>
                      </a:r>
                      <a:endParaRPr lang="en-GB" sz="1400" dirty="0" smtClean="0">
                        <a:latin typeface="Agency FB" panose="020B0503020202020204" pitchFamily="34" charset="0"/>
                      </a:endParaRPr>
                    </a:p>
                  </a:txBody>
                  <a:tcPr/>
                </a:tc>
                <a:extLst>
                  <a:ext uri="{0D108BD9-81ED-4DB2-BD59-A6C34878D82A}">
                    <a16:rowId xmlns:a16="http://schemas.microsoft.com/office/drawing/2014/main" val="3120774046"/>
                  </a:ext>
                </a:extLst>
              </a:tr>
              <a:tr h="2834330">
                <a:tc>
                  <a:txBody>
                    <a:bodyPr/>
                    <a:lstStyle/>
                    <a:p>
                      <a:r>
                        <a:rPr lang="en-GB" sz="1400" dirty="0" smtClean="0">
                          <a:latin typeface="Agency FB" panose="020B0503020202020204" pitchFamily="34" charset="0"/>
                        </a:rPr>
                        <a:t>PARAGRAPH</a:t>
                      </a:r>
                      <a:r>
                        <a:rPr lang="en-GB" sz="1400" baseline="0" dirty="0" smtClean="0">
                          <a:latin typeface="Agency FB" panose="020B0503020202020204" pitchFamily="34" charset="0"/>
                        </a:rPr>
                        <a:t> 3: UTILITARANISM</a:t>
                      </a:r>
                    </a:p>
                    <a:p>
                      <a:pPr marL="285750" lvl="0" indent="-285750">
                        <a:buFont typeface="Arial" panose="020B0604020202020204" pitchFamily="34" charset="0"/>
                        <a:buChar char="•"/>
                      </a:pPr>
                      <a:r>
                        <a:rPr lang="en-GB" sz="1400" b="1" dirty="0" smtClean="0">
                          <a:latin typeface="Agency FB" panose="020B0503020202020204" pitchFamily="34" charset="0"/>
                        </a:rPr>
                        <a:t>Act utilitarianism </a:t>
                      </a:r>
                      <a:r>
                        <a:rPr lang="en-GB" sz="1400" dirty="0" smtClean="0">
                          <a:latin typeface="Agency FB" panose="020B0503020202020204" pitchFamily="34" charset="0"/>
                        </a:rPr>
                        <a:t>treats sexual ev</a:t>
                      </a:r>
                      <a:r>
                        <a:rPr lang="en-GB" sz="1400" b="0" dirty="0" smtClean="0">
                          <a:latin typeface="Agency FB" panose="020B0503020202020204" pitchFamily="34" charset="0"/>
                        </a:rPr>
                        <a:t>ents on a case by case basis.</a:t>
                      </a:r>
                      <a:r>
                        <a:rPr lang="en-GB" sz="1400" b="0" baseline="0" dirty="0" smtClean="0">
                          <a:latin typeface="Agency FB" panose="020B0503020202020204" pitchFamily="34" charset="0"/>
                        </a:rPr>
                        <a:t> </a:t>
                      </a:r>
                      <a:r>
                        <a:rPr lang="en-GB" sz="1400" b="0" dirty="0" smtClean="0">
                          <a:latin typeface="Agency FB" panose="020B0503020202020204" pitchFamily="34" charset="0"/>
                        </a:rPr>
                        <a:t>Predict </a:t>
                      </a:r>
                      <a:r>
                        <a:rPr lang="en-GB" sz="1400" b="1" dirty="0" smtClean="0">
                          <a:latin typeface="Agency FB" panose="020B0503020202020204" pitchFamily="34" charset="0"/>
                        </a:rPr>
                        <a:t>PLEASURE </a:t>
                      </a:r>
                      <a:r>
                        <a:rPr lang="en-GB" sz="1400" b="0" dirty="0" smtClean="0">
                          <a:latin typeface="Agency FB" panose="020B0503020202020204" pitchFamily="34" charset="0"/>
                        </a:rPr>
                        <a:t>an act is expected to produce and subtract the pain.</a:t>
                      </a:r>
                      <a:r>
                        <a:rPr lang="en-GB" sz="1400" b="0" baseline="0" dirty="0" smtClean="0">
                          <a:latin typeface="Agency FB" panose="020B0503020202020204" pitchFamily="34" charset="0"/>
                        </a:rPr>
                        <a:t> </a:t>
                      </a:r>
                      <a:r>
                        <a:rPr lang="en-GB" sz="1400" b="0" dirty="0" smtClean="0">
                          <a:latin typeface="Agency FB" panose="020B0503020202020204" pitchFamily="34" charset="0"/>
                        </a:rPr>
                        <a:t>Rape, paedophilia, incest would generate more pain to the victim such acts would be treated as immoral. </a:t>
                      </a:r>
                      <a:r>
                        <a:rPr lang="en-GB" sz="1400" dirty="0" smtClean="0">
                          <a:latin typeface="Agency FB" panose="020B0503020202020204" pitchFamily="34" charset="0"/>
                        </a:rPr>
                        <a:t>In consensual homosexuality, pleasure would outweigh pain and so permissible.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aseline="0" dirty="0" smtClean="0">
                          <a:latin typeface="Agency FB" panose="020B0503020202020204" pitchFamily="34" charset="0"/>
                        </a:rPr>
                        <a:t>Mill: </a:t>
                      </a:r>
                      <a:r>
                        <a:rPr lang="en-GB" sz="1400" b="1" baseline="0" dirty="0" smtClean="0">
                          <a:latin typeface="Agency FB" panose="020B0503020202020204" pitchFamily="34" charset="0"/>
                        </a:rPr>
                        <a:t>HARM PRINCIPLE</a:t>
                      </a:r>
                      <a:r>
                        <a:rPr lang="en-GB" sz="1400" baseline="0" dirty="0" smtClean="0">
                          <a:latin typeface="Agency FB" panose="020B0503020202020204" pitchFamily="34" charset="0"/>
                        </a:rPr>
                        <a:t> –</a:t>
                      </a:r>
                      <a:r>
                        <a:rPr lang="en-GB" sz="1400" dirty="0" smtClean="0">
                          <a:latin typeface="Agency FB" panose="020B0503020202020204" pitchFamily="34" charset="0"/>
                        </a:rPr>
                        <a:t>Mill maintains we should be free to strive  to satisfy our individual tastes “so long as what we do does not harm... our fellow creatures”.</a:t>
                      </a:r>
                      <a:r>
                        <a:rPr lang="en-GB" sz="1400" baseline="0" dirty="0" smtClean="0">
                          <a:latin typeface="Agency FB" panose="020B0503020202020204" pitchFamily="34" charset="0"/>
                        </a:rPr>
                        <a:t> </a:t>
                      </a:r>
                      <a:r>
                        <a:rPr lang="en-GB" sz="1400" dirty="0" smtClean="0">
                          <a:latin typeface="Agency FB" panose="020B0503020202020204" pitchFamily="34" charset="0"/>
                        </a:rPr>
                        <a:t>He remarks on polygamy, that though he finds it disagreeable, what matters is </a:t>
                      </a:r>
                      <a:r>
                        <a:rPr lang="en-GB" sz="1400" b="1" dirty="0" smtClean="0">
                          <a:latin typeface="Agency FB" panose="020B0503020202020204" pitchFamily="34" charset="0"/>
                        </a:rPr>
                        <a:t>CONSENT</a:t>
                      </a:r>
                      <a:r>
                        <a:rPr lang="en-GB" sz="1400" dirty="0" smtClean="0">
                          <a:latin typeface="Agency FB" panose="020B0503020202020204" pitchFamily="34" charset="0"/>
                        </a:rPr>
                        <a:t>. He also defends gambling houses and brothels but suggests a zoning policy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dirty="0" smtClean="0">
                          <a:latin typeface="Agency FB" panose="020B0503020202020204" pitchFamily="34" charset="0"/>
                        </a:rPr>
                        <a:t>Mill: “</a:t>
                      </a:r>
                      <a:r>
                        <a:rPr lang="en-GB" sz="1400" b="1" dirty="0" smtClean="0">
                          <a:latin typeface="Agency FB" panose="020B0503020202020204" pitchFamily="34" charset="0"/>
                        </a:rPr>
                        <a:t>THE OFFENCE PRINCIPLE</a:t>
                      </a:r>
                      <a:r>
                        <a:rPr lang="en-GB" sz="1400" dirty="0" smtClean="0">
                          <a:latin typeface="Agency FB" panose="020B0503020202020204" pitchFamily="34" charset="0"/>
                        </a:rPr>
                        <a:t>”. He considers that some people are disgusted morally or physically by the behaviour of others e.g. some people feel nausea at public displays of sexual behaviour. He thinks this doesn't matter as too much </a:t>
                      </a:r>
                      <a:r>
                        <a:rPr lang="en-GB" sz="1400" b="1" dirty="0" smtClean="0">
                          <a:latin typeface="Agency FB" panose="020B0503020202020204" pitchFamily="34" charset="0"/>
                        </a:rPr>
                        <a:t>PERSONAL FREEDOM</a:t>
                      </a:r>
                      <a:r>
                        <a:rPr lang="en-GB" sz="1400" dirty="0" smtClean="0">
                          <a:latin typeface="Agency FB" panose="020B0503020202020204" pitchFamily="34" charset="0"/>
                        </a:rPr>
                        <a:t> is at stake. Prohibition is counterproductive, humans can acquire tolerance, and what is regarded as repulsive in one period can be applauded in another.</a:t>
                      </a:r>
                    </a:p>
                    <a:p>
                      <a:pPr marL="285750" lvl="0" indent="-285750">
                        <a:buFont typeface="Arial" panose="020B0604020202020204" pitchFamily="34" charset="0"/>
                        <a:buChar char="•"/>
                      </a:pPr>
                      <a:r>
                        <a:rPr lang="en-GB" sz="1400" b="1" dirty="0" smtClean="0">
                          <a:latin typeface="Agency FB" panose="020B0503020202020204" pitchFamily="34" charset="0"/>
                        </a:rPr>
                        <a:t>Rule utilitarianism </a:t>
                      </a:r>
                      <a:r>
                        <a:rPr lang="en-GB" sz="1400" dirty="0" smtClean="0">
                          <a:latin typeface="Agency FB" panose="020B0503020202020204" pitchFamily="34" charset="0"/>
                        </a:rPr>
                        <a:t>in general less permissive but depends on social circumstances and empirical facts. </a:t>
                      </a:r>
                      <a:r>
                        <a:rPr lang="en-GB" sz="1400" dirty="0" err="1" smtClean="0">
                          <a:latin typeface="Agency FB" panose="020B0503020202020204" pitchFamily="34" charset="0"/>
                        </a:rPr>
                        <a:t>E.g</a:t>
                      </a:r>
                      <a:r>
                        <a:rPr lang="en-GB" sz="1400" dirty="0" smtClean="0">
                          <a:latin typeface="Agency FB" panose="020B0503020202020204" pitchFamily="34" charset="0"/>
                        </a:rPr>
                        <a:t> in early twentieth century might have rule to prohibit premarital sex to prevent unwanted pregnancies, </a:t>
                      </a:r>
                      <a:r>
                        <a:rPr lang="en-GB" sz="1400" dirty="0" err="1" smtClean="0">
                          <a:latin typeface="Agency FB" panose="020B0503020202020204" pitchFamily="34" charset="0"/>
                        </a:rPr>
                        <a:t>illigetimate</a:t>
                      </a:r>
                      <a:r>
                        <a:rPr lang="en-GB" sz="1400" dirty="0" smtClean="0">
                          <a:latin typeface="Agency FB" panose="020B0503020202020204" pitchFamily="34" charset="0"/>
                        </a:rPr>
                        <a:t> births, STDs, dangerous abortions.</a:t>
                      </a:r>
                      <a:r>
                        <a:rPr lang="en-GB" sz="1400" baseline="0" dirty="0" smtClean="0">
                          <a:latin typeface="Agency FB" panose="020B0503020202020204" pitchFamily="34" charset="0"/>
                        </a:rPr>
                        <a:t> The </a:t>
                      </a:r>
                      <a:r>
                        <a:rPr lang="en-GB" sz="1400" b="1" baseline="0" dirty="0" smtClean="0">
                          <a:latin typeface="Agency FB" panose="020B0503020202020204" pitchFamily="34" charset="0"/>
                        </a:rPr>
                        <a:t>CONSEQUENCES </a:t>
                      </a:r>
                      <a:r>
                        <a:rPr lang="en-GB" sz="1400" baseline="0" dirty="0" smtClean="0">
                          <a:latin typeface="Agency FB" panose="020B0503020202020204" pitchFamily="34" charset="0"/>
                        </a:rPr>
                        <a:t>of sexual behaviour have changed with invention of contraceptive pill and cures for most STDs and changes in legislation/social attitudes towards abortion means taboos have diminished</a:t>
                      </a:r>
                    </a:p>
                  </a:txBody>
                  <a:tcPr/>
                </a:tc>
                <a:tc>
                  <a:txBody>
                    <a:bodyPr/>
                    <a:lstStyle/>
                    <a:p>
                      <a:r>
                        <a:rPr lang="en-GB" sz="1400" dirty="0" smtClean="0">
                          <a:latin typeface="Agency FB" panose="020B0503020202020204" pitchFamily="34" charset="0"/>
                        </a:rPr>
                        <a:t>PARAGRAPH 4: Objections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aseline="0" dirty="0" smtClean="0">
                          <a:latin typeface="Agency FB" panose="020B0503020202020204" pitchFamily="34" charset="0"/>
                        </a:rPr>
                        <a:t>OBJECTION 1: </a:t>
                      </a:r>
                      <a:r>
                        <a:rPr lang="en-GB" sz="1400" b="1" baseline="0" dirty="0" smtClean="0">
                          <a:latin typeface="Agency FB" panose="020B0503020202020204" pitchFamily="34" charset="0"/>
                        </a:rPr>
                        <a:t>Consequences can be hard to predict </a:t>
                      </a:r>
                      <a:r>
                        <a:rPr lang="en-GB" sz="1400" baseline="0" dirty="0" smtClean="0">
                          <a:latin typeface="Agency FB" panose="020B0503020202020204" pitchFamily="34" charset="0"/>
                        </a:rPr>
                        <a:t>e.g. unwanted pregnancy and abortion – damage only years afterwards</a:t>
                      </a:r>
                    </a:p>
                    <a:p>
                      <a:endParaRPr lang="en-GB" sz="1400" dirty="0" smtClean="0">
                        <a:latin typeface="Agency FB" panose="020B0503020202020204" pitchFamily="34" charset="0"/>
                      </a:endParaRPr>
                    </a:p>
                    <a:p>
                      <a:pPr lvl="0"/>
                      <a:r>
                        <a:rPr lang="en-GB" sz="1400" dirty="0" smtClean="0">
                          <a:latin typeface="Agency FB" panose="020B0503020202020204" pitchFamily="34" charset="0"/>
                        </a:rPr>
                        <a:t>Objection 2: Leads to a hedonistic society.</a:t>
                      </a:r>
                      <a:r>
                        <a:rPr lang="en-GB" sz="1400" baseline="0" dirty="0" smtClean="0">
                          <a:latin typeface="Agency FB" panose="020B0503020202020204" pitchFamily="34" charset="0"/>
                        </a:rPr>
                        <a:t> </a:t>
                      </a:r>
                      <a:r>
                        <a:rPr lang="en-GB" sz="1400" dirty="0" smtClean="0">
                          <a:latin typeface="Agency FB" panose="020B0503020202020204" pitchFamily="34" charset="0"/>
                        </a:rPr>
                        <a:t>Seeking sexual experiences </a:t>
                      </a:r>
                      <a:r>
                        <a:rPr lang="en-GB" sz="1400" i="1" dirty="0" smtClean="0">
                          <a:latin typeface="Agency FB" panose="020B0503020202020204" pitchFamily="34" charset="0"/>
                        </a:rPr>
                        <a:t>ad libitum </a:t>
                      </a:r>
                      <a:r>
                        <a:rPr lang="en-GB" sz="1400" dirty="0" smtClean="0">
                          <a:latin typeface="Agency FB" panose="020B0503020202020204" pitchFamily="34" charset="0"/>
                        </a:rPr>
                        <a:t>with no limits at all can lead us to ignore more important aspects of our lives (e.g. spiritual).</a:t>
                      </a:r>
                      <a:r>
                        <a:rPr lang="en-GB" sz="1400" baseline="0" dirty="0" smtClean="0">
                          <a:latin typeface="Agency FB" panose="020B0503020202020204" pitchFamily="34" charset="0"/>
                        </a:rPr>
                        <a:t> </a:t>
                      </a:r>
                      <a:r>
                        <a:rPr lang="en-GB" sz="1400" dirty="0" smtClean="0">
                          <a:latin typeface="Agency FB" panose="020B0503020202020204" pitchFamily="34" charset="0"/>
                        </a:rPr>
                        <a:t>A society founded on principle of maximising hedonistic pleasure likely to collapse from self-indulgence.</a:t>
                      </a:r>
                    </a:p>
                    <a:p>
                      <a:endParaRPr lang="en-GB" sz="1400" dirty="0" smtClean="0">
                        <a:latin typeface="Agency FB" panose="020B0503020202020204" pitchFamily="34" charset="0"/>
                      </a:endParaRPr>
                    </a:p>
                    <a:p>
                      <a:r>
                        <a:rPr lang="en-GB" sz="1400" dirty="0" smtClean="0">
                          <a:latin typeface="Agency FB" panose="020B0503020202020204" pitchFamily="34" charset="0"/>
                        </a:rPr>
                        <a:t>Objection 3: By focussing</a:t>
                      </a:r>
                      <a:r>
                        <a:rPr lang="en-GB" sz="1400" baseline="0" dirty="0" smtClean="0">
                          <a:latin typeface="Agency FB" panose="020B0503020202020204" pitchFamily="34" charset="0"/>
                        </a:rPr>
                        <a:t> on the consequences and ignoring the nature of the action, u</a:t>
                      </a:r>
                      <a:r>
                        <a:rPr lang="en-GB" sz="1400" dirty="0" smtClean="0">
                          <a:latin typeface="Agency FB" panose="020B0503020202020204" pitchFamily="34" charset="0"/>
                        </a:rPr>
                        <a:t>tilitarianism seems to make permissible actions that many would find wrong such as bestiality.</a:t>
                      </a: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9333091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Sexual Ethics Overview</a:t>
            </a:r>
            <a:endParaRPr lang="en-GB" dirty="0">
              <a:solidFill>
                <a:schemeClr val="bg1"/>
              </a:solidFill>
            </a:endParaRPr>
          </a:p>
        </p:txBody>
      </p:sp>
      <p:graphicFrame>
        <p:nvGraphicFramePr>
          <p:cNvPr id="5" name="Table 4"/>
          <p:cNvGraphicFramePr>
            <a:graphicFrameLocks noGrp="1"/>
          </p:cNvGraphicFramePr>
          <p:nvPr>
            <p:extLst/>
          </p:nvPr>
        </p:nvGraphicFramePr>
        <p:xfrm>
          <a:off x="0" y="1435946"/>
          <a:ext cx="12191999" cy="3002770"/>
        </p:xfrm>
        <a:graphic>
          <a:graphicData uri="http://schemas.openxmlformats.org/drawingml/2006/table">
            <a:tbl>
              <a:tblPr firstRow="1" bandRow="1">
                <a:tableStyleId>{72833802-FEF1-4C79-8D5D-14CF1EAF98D9}</a:tableStyleId>
              </a:tblPr>
              <a:tblGrid>
                <a:gridCol w="1325880">
                  <a:extLst>
                    <a:ext uri="{9D8B030D-6E8A-4147-A177-3AD203B41FA5}">
                      <a16:colId xmlns:a16="http://schemas.microsoft.com/office/drawing/2014/main" val="20000"/>
                    </a:ext>
                  </a:extLst>
                </a:gridCol>
                <a:gridCol w="2331720">
                  <a:extLst>
                    <a:ext uri="{9D8B030D-6E8A-4147-A177-3AD203B41FA5}">
                      <a16:colId xmlns:a16="http://schemas.microsoft.com/office/drawing/2014/main" val="20001"/>
                    </a:ext>
                  </a:extLst>
                </a:gridCol>
                <a:gridCol w="3870960">
                  <a:extLst>
                    <a:ext uri="{9D8B030D-6E8A-4147-A177-3AD203B41FA5}">
                      <a16:colId xmlns:a16="http://schemas.microsoft.com/office/drawing/2014/main" val="20002"/>
                    </a:ext>
                  </a:extLst>
                </a:gridCol>
                <a:gridCol w="4663439">
                  <a:extLst>
                    <a:ext uri="{9D8B030D-6E8A-4147-A177-3AD203B41FA5}">
                      <a16:colId xmlns:a16="http://schemas.microsoft.com/office/drawing/2014/main" val="20003"/>
                    </a:ext>
                  </a:extLst>
                </a:gridCol>
              </a:tblGrid>
              <a:tr h="191035">
                <a:tc>
                  <a:txBody>
                    <a:bodyPr/>
                    <a:lstStyle/>
                    <a:p>
                      <a:r>
                        <a:rPr lang="en-GB" sz="1200" dirty="0" smtClean="0">
                          <a:solidFill>
                            <a:schemeClr val="bg1"/>
                          </a:solidFill>
                        </a:rPr>
                        <a:t>Theory</a:t>
                      </a:r>
                      <a:endParaRPr lang="en-GB" sz="1200" dirty="0">
                        <a:solidFill>
                          <a:schemeClr val="bg1"/>
                        </a:solidFill>
                      </a:endParaRPr>
                    </a:p>
                  </a:txBody>
                  <a:tcPr>
                    <a:solidFill>
                      <a:schemeClr val="accent2">
                        <a:lumMod val="75000"/>
                      </a:schemeClr>
                    </a:solidFill>
                  </a:tcPr>
                </a:tc>
                <a:tc>
                  <a:txBody>
                    <a:bodyPr/>
                    <a:lstStyle/>
                    <a:p>
                      <a:r>
                        <a:rPr lang="en-GB" sz="1200" dirty="0" smtClean="0">
                          <a:solidFill>
                            <a:schemeClr val="bg1"/>
                          </a:solidFill>
                        </a:rPr>
                        <a:t>Principles</a:t>
                      </a:r>
                      <a:endParaRPr lang="en-GB" sz="1200" dirty="0">
                        <a:solidFill>
                          <a:schemeClr val="bg1"/>
                        </a:solidFill>
                      </a:endParaRPr>
                    </a:p>
                  </a:txBody>
                  <a:tcPr>
                    <a:solidFill>
                      <a:schemeClr val="accent2">
                        <a:lumMod val="75000"/>
                      </a:schemeClr>
                    </a:solidFill>
                  </a:tcPr>
                </a:tc>
                <a:tc>
                  <a:txBody>
                    <a:bodyPr/>
                    <a:lstStyle/>
                    <a:p>
                      <a:r>
                        <a:rPr lang="en-GB" sz="1200" dirty="0" smtClean="0">
                          <a:solidFill>
                            <a:schemeClr val="bg1"/>
                          </a:solidFill>
                        </a:rPr>
                        <a:t>Strengths</a:t>
                      </a:r>
                      <a:endParaRPr lang="en-GB" sz="1200" dirty="0">
                        <a:solidFill>
                          <a:schemeClr val="bg1"/>
                        </a:solidFill>
                      </a:endParaRPr>
                    </a:p>
                  </a:txBody>
                  <a:tcPr>
                    <a:solidFill>
                      <a:schemeClr val="accent2">
                        <a:lumMod val="75000"/>
                      </a:schemeClr>
                    </a:solidFill>
                  </a:tcPr>
                </a:tc>
                <a:tc>
                  <a:txBody>
                    <a:bodyPr/>
                    <a:lstStyle/>
                    <a:p>
                      <a:r>
                        <a:rPr lang="en-GB" sz="1200" dirty="0" smtClean="0">
                          <a:solidFill>
                            <a:schemeClr val="bg1"/>
                          </a:solidFill>
                        </a:rPr>
                        <a:t>Weakness</a:t>
                      </a:r>
                      <a:endParaRPr lang="en-GB" sz="1200" dirty="0">
                        <a:solidFill>
                          <a:schemeClr val="bg1"/>
                        </a:solidFill>
                      </a:endParaRPr>
                    </a:p>
                  </a:txBody>
                  <a:tcPr>
                    <a:solidFill>
                      <a:schemeClr val="accent2">
                        <a:lumMod val="75000"/>
                      </a:schemeClr>
                    </a:solidFill>
                  </a:tcPr>
                </a:tc>
                <a:extLst>
                  <a:ext uri="{0D108BD9-81ED-4DB2-BD59-A6C34878D82A}">
                    <a16:rowId xmlns:a16="http://schemas.microsoft.com/office/drawing/2014/main" val="10000"/>
                  </a:ext>
                </a:extLst>
              </a:tr>
              <a:tr h="700461">
                <a:tc>
                  <a:txBody>
                    <a:bodyPr/>
                    <a:lstStyle/>
                    <a:p>
                      <a:r>
                        <a:rPr lang="en-GB" sz="1200" dirty="0" smtClean="0">
                          <a:solidFill>
                            <a:schemeClr val="tx1"/>
                          </a:solidFill>
                        </a:rPr>
                        <a:t>Natural Law</a:t>
                      </a:r>
                      <a:endParaRPr lang="en-GB" sz="1200" dirty="0">
                        <a:solidFill>
                          <a:schemeClr val="tx1"/>
                        </a:solidFill>
                      </a:endParaRPr>
                    </a:p>
                  </a:txBody>
                  <a:tcPr/>
                </a:tc>
                <a:tc>
                  <a:txBody>
                    <a:bodyPr/>
                    <a:lstStyle/>
                    <a:p>
                      <a:r>
                        <a:rPr lang="en-GB" sz="1200" dirty="0" err="1" smtClean="0">
                          <a:solidFill>
                            <a:schemeClr val="tx1"/>
                          </a:solidFill>
                        </a:rPr>
                        <a:t>Telos</a:t>
                      </a:r>
                      <a:endParaRPr lang="en-GB" sz="1200" dirty="0" smtClean="0">
                        <a:solidFill>
                          <a:schemeClr val="tx1"/>
                        </a:solidFill>
                      </a:endParaRPr>
                    </a:p>
                    <a:p>
                      <a:r>
                        <a:rPr lang="en-GB" sz="1200" b="1" dirty="0" smtClean="0">
                          <a:solidFill>
                            <a:schemeClr val="tx1"/>
                          </a:solidFill>
                        </a:rPr>
                        <a:t>Primary Precepts</a:t>
                      </a:r>
                      <a:r>
                        <a:rPr lang="en-GB" sz="1200" dirty="0" smtClean="0">
                          <a:solidFill>
                            <a:schemeClr val="tx1"/>
                          </a:solidFill>
                        </a:rPr>
                        <a:t> (Reproduction)</a:t>
                      </a:r>
                      <a:endParaRPr lang="en-GB" sz="12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dirty="0" smtClean="0">
                          <a:solidFill>
                            <a:schemeClr val="tx1"/>
                          </a:solidFill>
                        </a:rPr>
                        <a:t>C</a:t>
                      </a:r>
                      <a:r>
                        <a:rPr lang="en-GB" sz="1200" baseline="0" dirty="0" smtClean="0">
                          <a:solidFill>
                            <a:schemeClr val="tx1"/>
                          </a:solidFill>
                        </a:rPr>
                        <a:t>lear-cut approach to morality</a:t>
                      </a:r>
                      <a:endParaRPr lang="en-GB" sz="1200" dirty="0" smtClean="0">
                        <a:solidFill>
                          <a:schemeClr val="tx1"/>
                        </a:solidFill>
                      </a:endParaRPr>
                    </a:p>
                    <a:p>
                      <a:pPr>
                        <a:buFont typeface="Arial" pitchFamily="34" charset="0"/>
                        <a:buChar char="•"/>
                      </a:pPr>
                      <a:r>
                        <a:rPr lang="en-GB" sz="1200" dirty="0" smtClean="0">
                          <a:solidFill>
                            <a:schemeClr val="tx1"/>
                          </a:solidFill>
                        </a:rPr>
                        <a:t>God</a:t>
                      </a:r>
                      <a:r>
                        <a:rPr lang="en-GB" sz="1200" baseline="0" dirty="0" smtClean="0">
                          <a:solidFill>
                            <a:schemeClr val="tx1"/>
                          </a:solidFill>
                        </a:rPr>
                        <a:t>-given</a:t>
                      </a:r>
                    </a:p>
                  </a:txBody>
                  <a:tcPr/>
                </a:tc>
                <a:tc>
                  <a:txBody>
                    <a:bodyPr/>
                    <a:lstStyle/>
                    <a:p>
                      <a:pPr>
                        <a:buFont typeface="Arial" pitchFamily="34" charset="0"/>
                        <a:buChar char="•"/>
                      </a:pPr>
                      <a:r>
                        <a:rPr lang="en-GB" sz="1200" b="1" dirty="0" smtClean="0">
                          <a:solidFill>
                            <a:schemeClr val="tx1"/>
                          </a:solidFill>
                        </a:rPr>
                        <a:t>Objection: </a:t>
                      </a:r>
                      <a:r>
                        <a:rPr lang="en-GB" sz="1200" b="0" dirty="0" smtClean="0">
                          <a:solidFill>
                            <a:schemeClr val="tx1"/>
                          </a:solidFill>
                        </a:rPr>
                        <a:t>Inflexible</a:t>
                      </a:r>
                    </a:p>
                    <a:p>
                      <a:pPr>
                        <a:buFont typeface="Arial" pitchFamily="34" charset="0"/>
                        <a:buChar char="•"/>
                      </a:pPr>
                      <a:r>
                        <a:rPr lang="en-GB" sz="1200" b="1" baseline="0" dirty="0" smtClean="0">
                          <a:solidFill>
                            <a:schemeClr val="tx1"/>
                          </a:solidFill>
                        </a:rPr>
                        <a:t>Objection</a:t>
                      </a:r>
                      <a:r>
                        <a:rPr lang="en-GB" sz="1200" baseline="0" dirty="0" smtClean="0">
                          <a:solidFill>
                            <a:schemeClr val="tx1"/>
                          </a:solidFill>
                        </a:rPr>
                        <a:t>: Philosophers have pointed out, Aquinas claims ‘unnatural vices’ i.e. wont lead to reproduction e.g. homosexuality are worst vices than ‘natural vices’ i.e. can lead to reproduction e.g. incest, rape, even though latter causes harm and former doesn’t. </a:t>
                      </a:r>
                      <a:endParaRPr lang="en-GB" sz="1200" dirty="0">
                        <a:solidFill>
                          <a:schemeClr val="tx1"/>
                        </a:solidFill>
                      </a:endParaRPr>
                    </a:p>
                  </a:txBody>
                  <a:tcPr/>
                </a:tc>
                <a:extLst>
                  <a:ext uri="{0D108BD9-81ED-4DB2-BD59-A6C34878D82A}">
                    <a16:rowId xmlns:a16="http://schemas.microsoft.com/office/drawing/2014/main" val="10001"/>
                  </a:ext>
                </a:extLst>
              </a:tr>
              <a:tr h="1082530">
                <a:tc>
                  <a:txBody>
                    <a:bodyPr/>
                    <a:lstStyle/>
                    <a:p>
                      <a:r>
                        <a:rPr lang="en-GB" sz="1200" dirty="0" smtClean="0">
                          <a:solidFill>
                            <a:schemeClr val="tx1"/>
                          </a:solidFill>
                        </a:rPr>
                        <a:t>Kantian Ethics</a:t>
                      </a:r>
                      <a:endParaRPr lang="en-GB" sz="1200" dirty="0">
                        <a:solidFill>
                          <a:schemeClr val="tx1"/>
                        </a:solidFill>
                      </a:endParaRPr>
                    </a:p>
                  </a:txBody>
                  <a:tcPr/>
                </a:tc>
                <a:tc>
                  <a:txBody>
                    <a:bodyPr/>
                    <a:lstStyle/>
                    <a:p>
                      <a:r>
                        <a:rPr lang="en-GB" sz="1200" b="1" dirty="0" smtClean="0">
                          <a:solidFill>
                            <a:schemeClr val="tx1"/>
                          </a:solidFill>
                        </a:rPr>
                        <a:t>Formula of the Universal Law</a:t>
                      </a:r>
                    </a:p>
                    <a:p>
                      <a:r>
                        <a:rPr lang="en-GB" sz="1200" b="1" dirty="0" smtClean="0">
                          <a:solidFill>
                            <a:schemeClr val="tx1"/>
                          </a:solidFill>
                        </a:rPr>
                        <a:t>Formula of Ends</a:t>
                      </a:r>
                      <a:endParaRPr lang="en-GB" sz="1200" b="1" dirty="0">
                        <a:solidFill>
                          <a:schemeClr val="tx1"/>
                        </a:solidFill>
                      </a:endParaRPr>
                    </a:p>
                  </a:txBody>
                  <a:tcPr/>
                </a:tc>
                <a:tc>
                  <a:txBody>
                    <a:bodyPr/>
                    <a:lstStyle/>
                    <a:p>
                      <a:pPr>
                        <a:buFont typeface="Arial" pitchFamily="34" charset="0"/>
                        <a:buChar char="•"/>
                      </a:pPr>
                      <a:r>
                        <a:rPr lang="en-GB" sz="1200" dirty="0" smtClean="0">
                          <a:solidFill>
                            <a:schemeClr val="tx1"/>
                          </a:solidFill>
                        </a:rPr>
                        <a:t>Universal</a:t>
                      </a:r>
                    </a:p>
                    <a:p>
                      <a:pPr>
                        <a:buFont typeface="Arial" pitchFamily="34" charset="0"/>
                        <a:buChar char="•"/>
                      </a:pPr>
                      <a:r>
                        <a:rPr lang="en-GB" sz="1200" dirty="0" smtClean="0">
                          <a:solidFill>
                            <a:schemeClr val="tx1"/>
                          </a:solidFill>
                        </a:rPr>
                        <a:t>Encourages</a:t>
                      </a:r>
                      <a:r>
                        <a:rPr lang="en-GB" sz="1200" baseline="0" dirty="0" smtClean="0">
                          <a:solidFill>
                            <a:schemeClr val="tx1"/>
                          </a:solidFill>
                        </a:rPr>
                        <a:t> us not to use people</a:t>
                      </a:r>
                      <a:endParaRPr lang="en-GB" sz="1200" dirty="0">
                        <a:solidFill>
                          <a:schemeClr val="tx1"/>
                        </a:solidFill>
                      </a:endParaRPr>
                    </a:p>
                  </a:txBody>
                  <a:tcPr/>
                </a:tc>
                <a:tc>
                  <a:txBody>
                    <a:bodyPr/>
                    <a:lstStyle/>
                    <a:p>
                      <a:pPr>
                        <a:buFont typeface="Arial" pitchFamily="34" charset="0"/>
                        <a:buChar char="•"/>
                      </a:pPr>
                      <a:r>
                        <a:rPr lang="en-GB" sz="1200" b="1" dirty="0" smtClean="0">
                          <a:solidFill>
                            <a:schemeClr val="tx1"/>
                          </a:solidFill>
                        </a:rPr>
                        <a:t>Objection</a:t>
                      </a:r>
                      <a:r>
                        <a:rPr lang="en-GB" sz="1200" dirty="0" smtClean="0">
                          <a:solidFill>
                            <a:schemeClr val="tx1"/>
                          </a:solidFill>
                        </a:rPr>
                        <a:t>: Regarding</a:t>
                      </a:r>
                      <a:r>
                        <a:rPr lang="en-GB" sz="1200" baseline="0" dirty="0" smtClean="0">
                          <a:solidFill>
                            <a:schemeClr val="tx1"/>
                          </a:solidFill>
                        </a:rPr>
                        <a:t> Formula of the Universal Law, </a:t>
                      </a:r>
                      <a:r>
                        <a:rPr lang="en-GB" sz="1200" dirty="0" smtClean="0">
                          <a:solidFill>
                            <a:schemeClr val="tx1"/>
                          </a:solidFill>
                        </a:rPr>
                        <a:t>it is unlikely everyone would become homosexual</a:t>
                      </a:r>
                      <a:r>
                        <a:rPr lang="en-GB" sz="1200" baseline="0" dirty="0" smtClean="0">
                          <a:solidFill>
                            <a:schemeClr val="tx1"/>
                          </a:solidFill>
                        </a:rPr>
                        <a:t> s</a:t>
                      </a:r>
                      <a:r>
                        <a:rPr lang="en-GB" sz="1200" dirty="0" smtClean="0">
                          <a:solidFill>
                            <a:schemeClr val="tx1"/>
                          </a:solidFill>
                        </a:rPr>
                        <a:t>o why should it be immoral?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b="1" dirty="0" smtClean="0">
                          <a:solidFill>
                            <a:schemeClr val="tx1"/>
                          </a:solidFill>
                        </a:rPr>
                        <a:t>Objection</a:t>
                      </a:r>
                      <a:r>
                        <a:rPr lang="en-GB" sz="1200" dirty="0" smtClean="0">
                          <a:solidFill>
                            <a:schemeClr val="tx1"/>
                          </a:solidFill>
                        </a:rPr>
                        <a:t>: Regarding</a:t>
                      </a:r>
                      <a:r>
                        <a:rPr lang="en-GB" sz="1200" baseline="0" dirty="0" smtClean="0">
                          <a:solidFill>
                            <a:schemeClr val="tx1"/>
                          </a:solidFill>
                        </a:rPr>
                        <a:t> Formula of Ends, </a:t>
                      </a:r>
                      <a:r>
                        <a:rPr lang="en-GB" sz="1200" kern="1200" dirty="0" smtClean="0">
                          <a:solidFill>
                            <a:schemeClr val="tx1"/>
                          </a:solidFill>
                          <a:latin typeface="+mn-lt"/>
                          <a:ea typeface="+mn-ea"/>
                          <a:cs typeface="+mn-cs"/>
                        </a:rPr>
                        <a:t>view that sex is treating human as a means to an end</a:t>
                      </a:r>
                      <a:r>
                        <a:rPr lang="en-GB" sz="1200" kern="1200" baseline="0" dirty="0" smtClean="0">
                          <a:solidFill>
                            <a:schemeClr val="tx1"/>
                          </a:solidFill>
                          <a:latin typeface="+mn-lt"/>
                          <a:ea typeface="+mn-ea"/>
                          <a:cs typeface="+mn-cs"/>
                        </a:rPr>
                        <a:t> and </a:t>
                      </a:r>
                      <a:r>
                        <a:rPr lang="en-GB" sz="1200" kern="1200" dirty="0" smtClean="0">
                          <a:solidFill>
                            <a:schemeClr val="tx1"/>
                          </a:solidFill>
                          <a:latin typeface="+mn-lt"/>
                          <a:ea typeface="+mn-ea"/>
                          <a:cs typeface="+mn-cs"/>
                        </a:rPr>
                        <a:t>bound up with “objectification and degradation is simplistic”. </a:t>
                      </a:r>
                    </a:p>
                  </a:txBody>
                  <a:tcPr/>
                </a:tc>
                <a:extLst>
                  <a:ext uri="{0D108BD9-81ED-4DB2-BD59-A6C34878D82A}">
                    <a16:rowId xmlns:a16="http://schemas.microsoft.com/office/drawing/2014/main" val="10002"/>
                  </a:ext>
                </a:extLst>
              </a:tr>
              <a:tr h="445748">
                <a:tc>
                  <a:txBody>
                    <a:bodyPr/>
                    <a:lstStyle/>
                    <a:p>
                      <a:r>
                        <a:rPr lang="en-GB" sz="1200" dirty="0" smtClean="0">
                          <a:solidFill>
                            <a:schemeClr val="tx1"/>
                          </a:solidFill>
                        </a:rPr>
                        <a:t>Utilitarianism</a:t>
                      </a:r>
                      <a:endParaRPr lang="en-GB" sz="1200" dirty="0">
                        <a:solidFill>
                          <a:schemeClr val="tx1"/>
                        </a:solidFill>
                      </a:endParaRPr>
                    </a:p>
                  </a:txBody>
                  <a:tcPr/>
                </a:tc>
                <a:tc>
                  <a:txBody>
                    <a:bodyPr/>
                    <a:lstStyle/>
                    <a:p>
                      <a:r>
                        <a:rPr lang="en-GB" sz="1200" b="1" dirty="0" smtClean="0">
                          <a:solidFill>
                            <a:schemeClr val="tx1"/>
                          </a:solidFill>
                        </a:rPr>
                        <a:t>Principle of utility</a:t>
                      </a:r>
                    </a:p>
                    <a:p>
                      <a:r>
                        <a:rPr lang="en-GB" sz="1200" dirty="0" smtClean="0">
                          <a:solidFill>
                            <a:schemeClr val="tx1"/>
                          </a:solidFill>
                        </a:rPr>
                        <a:t>Offence Principle</a:t>
                      </a:r>
                    </a:p>
                    <a:p>
                      <a:r>
                        <a:rPr lang="en-GB" sz="1200" dirty="0" smtClean="0">
                          <a:solidFill>
                            <a:schemeClr val="tx1"/>
                          </a:solidFill>
                        </a:rPr>
                        <a:t>Harm Principle</a:t>
                      </a:r>
                      <a:endParaRPr lang="en-GB" sz="1200" dirty="0">
                        <a:solidFill>
                          <a:schemeClr val="tx1"/>
                        </a:solidFill>
                      </a:endParaRPr>
                    </a:p>
                  </a:txBody>
                  <a:tcPr/>
                </a:tc>
                <a:tc>
                  <a:txBody>
                    <a:bodyPr/>
                    <a:lstStyle/>
                    <a:p>
                      <a:pPr>
                        <a:buFont typeface="Arial" pitchFamily="34" charset="0"/>
                        <a:buChar char="•"/>
                      </a:pPr>
                      <a:r>
                        <a:rPr lang="en-GB" sz="1200" dirty="0" smtClean="0">
                          <a:solidFill>
                            <a:schemeClr val="tx1"/>
                          </a:solidFill>
                        </a:rPr>
                        <a:t>Recognises sex is not just about reproduction, it is about a “couple expressing their love for one another” </a:t>
                      </a:r>
                      <a:r>
                        <a:rPr lang="en-GB" sz="1200" kern="1200" dirty="0" smtClean="0">
                          <a:solidFill>
                            <a:schemeClr val="tx1"/>
                          </a:solidFill>
                          <a:latin typeface="+mn-lt"/>
                          <a:ea typeface="+mn-ea"/>
                          <a:cs typeface="+mn-cs"/>
                        </a:rPr>
                        <a:t>(</a:t>
                      </a:r>
                      <a:r>
                        <a:rPr lang="en-GB" sz="1200" b="0" u="none" strike="noStrike" kern="1200" dirty="0" smtClean="0">
                          <a:solidFill>
                            <a:schemeClr val="tx1"/>
                          </a:solidFill>
                          <a:latin typeface="+mn-lt"/>
                          <a:ea typeface="+mn-ea"/>
                          <a:cs typeface="+mn-cs"/>
                        </a:rPr>
                        <a:t>Raja </a:t>
                      </a:r>
                      <a:r>
                        <a:rPr lang="en-GB" sz="1200" b="0" u="none" strike="noStrike" kern="1200" dirty="0" err="1" smtClean="0">
                          <a:solidFill>
                            <a:schemeClr val="tx1"/>
                          </a:solidFill>
                          <a:latin typeface="+mn-lt"/>
                          <a:ea typeface="+mn-ea"/>
                          <a:cs typeface="+mn-cs"/>
                        </a:rPr>
                        <a:t>Halwani</a:t>
                      </a:r>
                      <a:r>
                        <a:rPr lang="en-GB" sz="1200" b="0" u="none" strike="noStrike" kern="1200" dirty="0" smtClean="0">
                          <a:solidFill>
                            <a:schemeClr val="tx1"/>
                          </a:solidFill>
                          <a:latin typeface="+mn-lt"/>
                          <a:ea typeface="+mn-ea"/>
                          <a:cs typeface="+mn-cs"/>
                        </a:rPr>
                        <a:t>, 2010</a:t>
                      </a:r>
                      <a:r>
                        <a:rPr lang="en-GB" sz="1200" kern="1200" dirty="0" smtClean="0">
                          <a:solidFill>
                            <a:schemeClr val="tx1"/>
                          </a:solidFill>
                          <a:latin typeface="+mn-lt"/>
                          <a:ea typeface="+mn-ea"/>
                          <a:cs typeface="+mn-cs"/>
                        </a:rPr>
                        <a:t>)</a:t>
                      </a:r>
                      <a:endParaRPr lang="en-GB"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b="1" kern="1200" dirty="0" smtClean="0">
                          <a:solidFill>
                            <a:schemeClr val="tx1"/>
                          </a:solidFill>
                          <a:latin typeface="+mn-lt"/>
                          <a:ea typeface="+mn-ea"/>
                          <a:cs typeface="+mn-cs"/>
                        </a:rPr>
                        <a:t>Objection</a:t>
                      </a:r>
                      <a:r>
                        <a:rPr lang="en-GB" sz="1200" kern="1200" dirty="0" smtClean="0">
                          <a:solidFill>
                            <a:schemeClr val="tx1"/>
                          </a:solidFill>
                          <a:latin typeface="+mn-lt"/>
                          <a:ea typeface="+mn-ea"/>
                          <a:cs typeface="+mn-cs"/>
                        </a:rPr>
                        <a:t>: A society founded on principle of maximising hedonistic pleasure “likely to collapse from self-indulgence.” (Alan </a:t>
                      </a:r>
                      <a:r>
                        <a:rPr lang="en-GB" sz="1200" kern="1200" dirty="0" err="1" smtClean="0">
                          <a:solidFill>
                            <a:schemeClr val="tx1"/>
                          </a:solidFill>
                          <a:latin typeface="+mn-lt"/>
                          <a:ea typeface="+mn-ea"/>
                          <a:cs typeface="+mn-cs"/>
                        </a:rPr>
                        <a:t>Soble</a:t>
                      </a:r>
                      <a:r>
                        <a:rPr lang="en-GB" sz="1200" kern="1200" dirty="0" smtClean="0">
                          <a:solidFill>
                            <a:schemeClr val="tx1"/>
                          </a:solidFill>
                          <a:latin typeface="+mn-lt"/>
                          <a:ea typeface="+mn-ea"/>
                          <a:cs typeface="+mn-cs"/>
                        </a:rPr>
                        <a:t>,</a:t>
                      </a:r>
                      <a:r>
                        <a:rPr lang="en-GB" sz="1200" kern="1200" baseline="0" dirty="0" smtClean="0">
                          <a:solidFill>
                            <a:schemeClr val="tx1"/>
                          </a:solidFill>
                          <a:latin typeface="+mn-lt"/>
                          <a:ea typeface="+mn-ea"/>
                          <a:cs typeface="+mn-cs"/>
                        </a:rPr>
                        <a:t> 2006</a:t>
                      </a:r>
                      <a:r>
                        <a:rPr lang="en-GB" sz="1200" kern="1200" dirty="0" smtClean="0">
                          <a:solidFill>
                            <a:schemeClr val="tx1"/>
                          </a:solidFill>
                          <a:latin typeface="+mn-lt"/>
                          <a:ea typeface="+mn-ea"/>
                          <a:cs typeface="+mn-cs"/>
                        </a:rPr>
                        <a:t>)</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050853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Sexual Ethics Overview</a:t>
            </a:r>
            <a:endParaRPr lang="en-GB" dirty="0">
              <a:solidFill>
                <a:schemeClr val="bg1"/>
              </a:solidFill>
            </a:endParaRPr>
          </a:p>
        </p:txBody>
      </p:sp>
      <p:graphicFrame>
        <p:nvGraphicFramePr>
          <p:cNvPr id="5" name="Table 4"/>
          <p:cNvGraphicFramePr>
            <a:graphicFrameLocks noGrp="1"/>
          </p:cNvGraphicFramePr>
          <p:nvPr/>
        </p:nvGraphicFramePr>
        <p:xfrm>
          <a:off x="637309" y="2243666"/>
          <a:ext cx="10626437" cy="1752600"/>
        </p:xfrm>
        <a:graphic>
          <a:graphicData uri="http://schemas.openxmlformats.org/drawingml/2006/table">
            <a:tbl>
              <a:tblPr firstRow="1" bandRow="1">
                <a:tableStyleId>{7E9639D4-E3E2-4D34-9284-5A2195B3D0D7}</a:tableStyleId>
              </a:tblPr>
              <a:tblGrid>
                <a:gridCol w="1510146">
                  <a:extLst>
                    <a:ext uri="{9D8B030D-6E8A-4147-A177-3AD203B41FA5}">
                      <a16:colId xmlns:a16="http://schemas.microsoft.com/office/drawing/2014/main" val="20000"/>
                    </a:ext>
                  </a:extLst>
                </a:gridCol>
                <a:gridCol w="2147454">
                  <a:extLst>
                    <a:ext uri="{9D8B030D-6E8A-4147-A177-3AD203B41FA5}">
                      <a16:colId xmlns:a16="http://schemas.microsoft.com/office/drawing/2014/main" val="20001"/>
                    </a:ext>
                  </a:extLst>
                </a:gridCol>
                <a:gridCol w="2230582">
                  <a:extLst>
                    <a:ext uri="{9D8B030D-6E8A-4147-A177-3AD203B41FA5}">
                      <a16:colId xmlns:a16="http://schemas.microsoft.com/office/drawing/2014/main" val="20002"/>
                    </a:ext>
                  </a:extLst>
                </a:gridCol>
                <a:gridCol w="2244436">
                  <a:extLst>
                    <a:ext uri="{9D8B030D-6E8A-4147-A177-3AD203B41FA5}">
                      <a16:colId xmlns:a16="http://schemas.microsoft.com/office/drawing/2014/main" val="20003"/>
                    </a:ext>
                  </a:extLst>
                </a:gridCol>
                <a:gridCol w="2493819">
                  <a:extLst>
                    <a:ext uri="{9D8B030D-6E8A-4147-A177-3AD203B41FA5}">
                      <a16:colId xmlns:a16="http://schemas.microsoft.com/office/drawing/2014/main" val="20004"/>
                    </a:ext>
                  </a:extLst>
                </a:gridCol>
              </a:tblGrid>
              <a:tr h="370840">
                <a:tc>
                  <a:txBody>
                    <a:bodyPr/>
                    <a:lstStyle/>
                    <a:p>
                      <a:endParaRPr lang="en-GB" dirty="0"/>
                    </a:p>
                  </a:txBody>
                  <a:tcPr/>
                </a:tc>
                <a:tc>
                  <a:txBody>
                    <a:bodyPr/>
                    <a:lstStyle/>
                    <a:p>
                      <a:r>
                        <a:rPr lang="en-GB" dirty="0" smtClean="0"/>
                        <a:t>Principles</a:t>
                      </a:r>
                      <a:endParaRPr lang="en-GB" dirty="0"/>
                    </a:p>
                  </a:txBody>
                  <a:tcPr/>
                </a:tc>
                <a:tc>
                  <a:txBody>
                    <a:bodyPr/>
                    <a:lstStyle/>
                    <a:p>
                      <a:r>
                        <a:rPr lang="en-GB" dirty="0" smtClean="0"/>
                        <a:t>Homosexuality</a:t>
                      </a:r>
                      <a:endParaRPr lang="en-GB" dirty="0"/>
                    </a:p>
                  </a:txBody>
                  <a:tcPr/>
                </a:tc>
                <a:tc>
                  <a:txBody>
                    <a:bodyPr/>
                    <a:lstStyle/>
                    <a:p>
                      <a:r>
                        <a:rPr lang="en-GB" dirty="0" smtClean="0"/>
                        <a:t>Adultery</a:t>
                      </a:r>
                      <a:endParaRPr lang="en-GB" dirty="0"/>
                    </a:p>
                  </a:txBody>
                  <a:tcPr/>
                </a:tc>
                <a:tc>
                  <a:txBody>
                    <a:bodyPr/>
                    <a:lstStyle/>
                    <a:p>
                      <a:r>
                        <a:rPr lang="en-GB" dirty="0" smtClean="0"/>
                        <a:t>Pre-Marital Sex</a:t>
                      </a:r>
                      <a:endParaRPr lang="en-GB" dirty="0"/>
                    </a:p>
                  </a:txBody>
                  <a:tcPr/>
                </a:tc>
                <a:extLst>
                  <a:ext uri="{0D108BD9-81ED-4DB2-BD59-A6C34878D82A}">
                    <a16:rowId xmlns:a16="http://schemas.microsoft.com/office/drawing/2014/main" val="10000"/>
                  </a:ext>
                </a:extLst>
              </a:tr>
              <a:tr h="370840">
                <a:tc>
                  <a:txBody>
                    <a:bodyPr/>
                    <a:lstStyle/>
                    <a:p>
                      <a:r>
                        <a:rPr lang="en-GB" dirty="0" smtClean="0"/>
                        <a:t>Natural Law</a:t>
                      </a:r>
                      <a:endParaRPr lang="en-GB" dirty="0"/>
                    </a:p>
                  </a:txBody>
                  <a:tcPr/>
                </a:tc>
                <a:tc>
                  <a:txBody>
                    <a:bodyPr/>
                    <a:lstStyle/>
                    <a:p>
                      <a:r>
                        <a:rPr lang="en-GB" dirty="0" err="1" smtClean="0"/>
                        <a:t>Telos</a:t>
                      </a:r>
                      <a:r>
                        <a:rPr lang="en-GB" smtClean="0"/>
                        <a:t>/End</a:t>
                      </a:r>
                      <a:endParaRPr lang="en-GB" dirty="0"/>
                    </a:p>
                  </a:txBody>
                  <a:tcPr/>
                </a:tc>
                <a:tc>
                  <a:txBody>
                    <a:bodyPr/>
                    <a:lstStyle/>
                    <a:p>
                      <a:endParaRPr lang="en-GB" dirty="0"/>
                    </a:p>
                  </a:txBody>
                  <a:tcPr/>
                </a:tc>
                <a:tc>
                  <a:txBody>
                    <a:bodyPr/>
                    <a:lstStyle/>
                    <a:p>
                      <a:endParaRPr lang="en-GB" dirty="0"/>
                    </a:p>
                  </a:txBody>
                  <a:tcPr/>
                </a:tc>
                <a:tc>
                  <a:txBody>
                    <a:bodyPr/>
                    <a:lstStyle/>
                    <a:p>
                      <a:endParaRPr lang="en-GB"/>
                    </a:p>
                  </a:txBody>
                  <a:tcPr/>
                </a:tc>
                <a:extLst>
                  <a:ext uri="{0D108BD9-81ED-4DB2-BD59-A6C34878D82A}">
                    <a16:rowId xmlns:a16="http://schemas.microsoft.com/office/drawing/2014/main" val="10001"/>
                  </a:ext>
                </a:extLst>
              </a:tr>
              <a:tr h="370840">
                <a:tc>
                  <a:txBody>
                    <a:bodyPr/>
                    <a:lstStyle/>
                    <a:p>
                      <a:r>
                        <a:rPr lang="en-GB" dirty="0" smtClean="0"/>
                        <a:t>Kantian Ethics</a:t>
                      </a:r>
                      <a:endParaRPr lang="en-GB" dirty="0"/>
                    </a:p>
                  </a:txBody>
                  <a:tcPr/>
                </a:tc>
                <a:tc>
                  <a:txBody>
                    <a:bodyPr/>
                    <a:lstStyle/>
                    <a:p>
                      <a:r>
                        <a:rPr lang="en-GB" dirty="0" err="1" smtClean="0"/>
                        <a:t>Universalisabllity</a:t>
                      </a:r>
                      <a:endParaRPr lang="en-GB" dirty="0" smtClean="0"/>
                    </a:p>
                    <a:p>
                      <a:r>
                        <a:rPr lang="en-GB" dirty="0" smtClean="0"/>
                        <a:t>Means and</a:t>
                      </a:r>
                      <a:r>
                        <a:rPr lang="en-GB" baseline="0" dirty="0" smtClean="0"/>
                        <a:t> not ends</a:t>
                      </a:r>
                      <a:endParaRPr lang="en-GB" dirty="0"/>
                    </a:p>
                  </a:txBody>
                  <a:tcPr/>
                </a:tc>
                <a:tc>
                  <a:txBody>
                    <a:bodyPr/>
                    <a:lstStyle/>
                    <a:p>
                      <a:endParaRPr lang="en-GB" dirty="0"/>
                    </a:p>
                  </a:txBody>
                  <a:tcPr/>
                </a:tc>
                <a:tc>
                  <a:txBody>
                    <a:bodyPr/>
                    <a:lstStyle/>
                    <a:p>
                      <a:endParaRPr lang="en-GB" dirty="0"/>
                    </a:p>
                  </a:txBody>
                  <a:tcPr/>
                </a:tc>
                <a:tc>
                  <a:txBody>
                    <a:bodyPr/>
                    <a:lstStyle/>
                    <a:p>
                      <a:endParaRPr lang="en-GB"/>
                    </a:p>
                  </a:txBody>
                  <a:tcPr/>
                </a:tc>
                <a:extLst>
                  <a:ext uri="{0D108BD9-81ED-4DB2-BD59-A6C34878D82A}">
                    <a16:rowId xmlns:a16="http://schemas.microsoft.com/office/drawing/2014/main" val="10002"/>
                  </a:ext>
                </a:extLst>
              </a:tr>
              <a:tr h="370840">
                <a:tc>
                  <a:txBody>
                    <a:bodyPr/>
                    <a:lstStyle/>
                    <a:p>
                      <a:r>
                        <a:rPr lang="en-GB" dirty="0" smtClean="0"/>
                        <a:t>Utilitarianism</a:t>
                      </a:r>
                      <a:endParaRPr lang="en-GB" dirty="0"/>
                    </a:p>
                  </a:txBody>
                  <a:tcPr/>
                </a:tc>
                <a:tc>
                  <a:txBody>
                    <a:bodyPr/>
                    <a:lstStyle/>
                    <a:p>
                      <a:r>
                        <a:rPr lang="en-GB" dirty="0" smtClean="0"/>
                        <a:t>Principle of utility</a:t>
                      </a:r>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179786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2800" dirty="0" smtClean="0">
                <a:solidFill>
                  <a:schemeClr val="bg1"/>
                </a:solidFill>
              </a:rPr>
              <a:t>‘Natural Law is the most reliable approach when making judgements about sex and relationships.’ Discuss. </a:t>
            </a:r>
            <a:endParaRPr lang="en-GB" sz="2800" dirty="0">
              <a:solidFill>
                <a:schemeClr val="bg1"/>
              </a:solidFill>
            </a:endParaRPr>
          </a:p>
        </p:txBody>
      </p:sp>
      <p:sp>
        <p:nvSpPr>
          <p:cNvPr id="5" name="Rectangle 1"/>
          <p:cNvSpPr>
            <a:spLocks noGrp="1" noChangeArrowheads="1"/>
          </p:cNvSpPr>
          <p:nvPr>
            <p:ph idx="1"/>
          </p:nvPr>
        </p:nvSpPr>
        <p:spPr bwMode="auto">
          <a:xfrm>
            <a:off x="838200" y="2017188"/>
            <a:ext cx="10515600" cy="3846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sz="1800" dirty="0" smtClean="0"/>
              <a:t>You could start by explaining the main teachings of Natural Law (e.g. purpose, potentiality and actuality, primary and secondary precepts), the deontological and absolute nature of Natural Law and its origins in Aristotle, and how it is a basis for Roman Catholic teaching.</a:t>
            </a:r>
          </a:p>
          <a:p>
            <a:endParaRPr lang="en-GB" altLang="en-US" sz="1800" dirty="0" smtClean="0"/>
          </a:p>
          <a:p>
            <a:r>
              <a:rPr lang="en-GB" sz="1800" dirty="0" smtClean="0"/>
              <a:t>You could discuss the nature of sexual morality (e.g. sex as procreative, sex within marriage, homosexuality, ‘abuses’ of sex), and apply Natural Law to sexual ethics. Using examples, you could show how some may see Natural Law as </a:t>
            </a:r>
            <a:r>
              <a:rPr lang="en-GB" sz="1800" b="1" dirty="0" smtClean="0"/>
              <a:t>the best approach because, for example, it is universal and God-given, but for others Natural Law may appear out of date and inflexible. </a:t>
            </a:r>
          </a:p>
          <a:p>
            <a:endParaRPr lang="en-GB" sz="1800" dirty="0" smtClean="0"/>
          </a:p>
          <a:p>
            <a:r>
              <a:rPr lang="en-GB" sz="1800" dirty="0" smtClean="0"/>
              <a:t>To really get to grips with this question you need to ask what is meant by ‘reliable’ and from whose perspective this theory may seem reliable. You may then discuss whether there can be any absolutes in terms of personal relationships or whether some other theories such as </a:t>
            </a:r>
            <a:r>
              <a:rPr lang="en-GB" sz="1800" b="1" dirty="0" smtClean="0"/>
              <a:t>Kant, Utilitarianism or Natural Law </a:t>
            </a:r>
            <a:r>
              <a:rPr lang="en-GB" sz="1800" dirty="0" smtClean="0"/>
              <a:t>might be considered more reliable.</a:t>
            </a:r>
          </a:p>
        </p:txBody>
      </p:sp>
    </p:spTree>
    <p:extLst>
      <p:ext uri="{BB962C8B-B14F-4D97-AF65-F5344CB8AC3E}">
        <p14:creationId xmlns:p14="http://schemas.microsoft.com/office/powerpoint/2010/main" val="9549548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2800" dirty="0" smtClean="0">
                <a:solidFill>
                  <a:schemeClr val="bg1"/>
                </a:solidFill>
              </a:rPr>
              <a:t>To what extent are ethical theories helpful when considering issues surrounding homosexuality?</a:t>
            </a:r>
            <a:endParaRPr lang="en-GB" sz="2800" dirty="0">
              <a:solidFill>
                <a:schemeClr val="bg1"/>
              </a:solidFill>
            </a:endParaRPr>
          </a:p>
        </p:txBody>
      </p:sp>
      <p:sp>
        <p:nvSpPr>
          <p:cNvPr id="3" name="Content Placeholder 2"/>
          <p:cNvSpPr>
            <a:spLocks noGrp="1"/>
          </p:cNvSpPr>
          <p:nvPr>
            <p:ph idx="1"/>
          </p:nvPr>
        </p:nvSpPr>
        <p:spPr>
          <a:xfrm>
            <a:off x="838200" y="1825625"/>
            <a:ext cx="10515600" cy="4717066"/>
          </a:xfrm>
        </p:spPr>
        <p:txBody>
          <a:bodyPr>
            <a:normAutofit lnSpcReduction="10000"/>
          </a:bodyPr>
          <a:lstStyle/>
          <a:p>
            <a:pPr>
              <a:buNone/>
            </a:pPr>
            <a:r>
              <a:rPr lang="en-GB" sz="2400" dirty="0" smtClean="0"/>
              <a:t>	A01: shows </a:t>
            </a:r>
            <a:r>
              <a:rPr lang="en-GB" sz="2400" b="1" dirty="0" smtClean="0"/>
              <a:t>understanding</a:t>
            </a:r>
            <a:r>
              <a:rPr lang="en-GB" sz="2400" dirty="0" smtClean="0"/>
              <a:t>; select and deploy </a:t>
            </a:r>
            <a:r>
              <a:rPr lang="en-GB" sz="2400" b="1" dirty="0" smtClean="0"/>
              <a:t>relevant </a:t>
            </a:r>
            <a:r>
              <a:rPr lang="en-GB" sz="2400" dirty="0" smtClean="0"/>
              <a:t>information, </a:t>
            </a:r>
            <a:r>
              <a:rPr lang="en-GB" sz="2400" b="1" dirty="0" smtClean="0"/>
              <a:t>accurate</a:t>
            </a:r>
            <a:r>
              <a:rPr lang="en-GB" sz="2400" dirty="0" smtClean="0"/>
              <a:t> use of technical terms.</a:t>
            </a:r>
          </a:p>
          <a:p>
            <a:pPr>
              <a:buNone/>
            </a:pPr>
            <a:r>
              <a:rPr lang="en-GB" sz="2400" dirty="0" smtClean="0"/>
              <a:t>	A02: uses a range of </a:t>
            </a:r>
            <a:r>
              <a:rPr lang="en-GB" sz="2400" b="1" dirty="0" smtClean="0"/>
              <a:t>evidence </a:t>
            </a:r>
            <a:r>
              <a:rPr lang="en-GB" sz="2400" dirty="0" smtClean="0"/>
              <a:t>to sustain an argument, showing critical analysis of </a:t>
            </a:r>
            <a:r>
              <a:rPr lang="en-GB" sz="2400" b="1" dirty="0" smtClean="0"/>
              <a:t>different viewpoints</a:t>
            </a:r>
            <a:r>
              <a:rPr lang="en-GB" sz="2400" dirty="0" smtClean="0"/>
              <a:t>.</a:t>
            </a:r>
            <a:endParaRPr lang="en-GB" sz="1800" dirty="0" smtClean="0"/>
          </a:p>
          <a:p>
            <a:pPr>
              <a:buNone/>
            </a:pPr>
            <a:endParaRPr lang="en-GB" sz="1500" dirty="0" smtClean="0"/>
          </a:p>
          <a:p>
            <a:pPr>
              <a:buNone/>
            </a:pPr>
            <a:r>
              <a:rPr lang="en-GB" sz="1500" dirty="0" smtClean="0"/>
              <a:t>	In the last century, views towards homosexuality have improved. However, is there something intrinsically immoral regarding homosexuality?</a:t>
            </a:r>
            <a:endParaRPr lang="en-GB" sz="1500" dirty="0"/>
          </a:p>
          <a:p>
            <a:pPr>
              <a:buNone/>
            </a:pPr>
            <a:r>
              <a:rPr lang="en-GB" sz="1500" dirty="0" smtClean="0"/>
              <a:t>	From a Natural Law perspective, there is something immoral about homosexuality. Aristotle argued that there is a teleological framework to the Universe. </a:t>
            </a:r>
            <a:r>
              <a:rPr lang="en-GB" sz="1500" dirty="0" smtClean="0">
                <a:solidFill>
                  <a:srgbClr val="FF0000"/>
                </a:solidFill>
              </a:rPr>
              <a:t>There is a purpose, function and end to everything and with the end (</a:t>
            </a:r>
            <a:r>
              <a:rPr lang="en-GB" sz="1500" dirty="0" err="1" smtClean="0">
                <a:solidFill>
                  <a:srgbClr val="FF0000"/>
                </a:solidFill>
              </a:rPr>
              <a:t>telos</a:t>
            </a:r>
            <a:r>
              <a:rPr lang="en-GB" sz="1500" dirty="0" smtClean="0">
                <a:solidFill>
                  <a:srgbClr val="FF0000"/>
                </a:solidFill>
              </a:rPr>
              <a:t>) reached, there is </a:t>
            </a:r>
            <a:r>
              <a:rPr lang="en-GB" sz="1500" dirty="0" err="1" smtClean="0">
                <a:solidFill>
                  <a:srgbClr val="FF0000"/>
                </a:solidFill>
              </a:rPr>
              <a:t>eudaimonis</a:t>
            </a:r>
            <a:r>
              <a:rPr lang="en-GB" sz="1500" dirty="0" smtClean="0">
                <a:solidFill>
                  <a:srgbClr val="FF0000"/>
                </a:solidFill>
              </a:rPr>
              <a:t> (contentment). </a:t>
            </a:r>
            <a:r>
              <a:rPr lang="en-GB" sz="1500" dirty="0" smtClean="0"/>
              <a:t>Seeing as how homosexuality can never fulfil the purpose of sex – which is childbirth - the </a:t>
            </a:r>
            <a:r>
              <a:rPr lang="en-GB" sz="1500" dirty="0" err="1" smtClean="0"/>
              <a:t>telos</a:t>
            </a:r>
            <a:r>
              <a:rPr lang="en-GB" sz="1500" dirty="0" smtClean="0"/>
              <a:t> can never be reached. This homosexuality is immoral for Aristotle. </a:t>
            </a:r>
            <a:r>
              <a:rPr lang="en-GB" sz="1500" dirty="0" err="1" smtClean="0"/>
              <a:t>Morever</a:t>
            </a:r>
            <a:r>
              <a:rPr lang="en-GB" sz="1500" dirty="0" smtClean="0"/>
              <a:t>, Thomas Aquinas believed his </a:t>
            </a:r>
            <a:r>
              <a:rPr lang="en-GB" sz="1500" dirty="0" smtClean="0">
                <a:solidFill>
                  <a:srgbClr val="FF0000"/>
                </a:solidFill>
              </a:rPr>
              <a:t>Primary Precepts </a:t>
            </a:r>
            <a:r>
              <a:rPr lang="en-GB" sz="1500" dirty="0" smtClean="0"/>
              <a:t>allowed the individual to achieve heaven if they were to be followed. </a:t>
            </a:r>
            <a:r>
              <a:rPr lang="en-GB" sz="1500" dirty="0" smtClean="0">
                <a:solidFill>
                  <a:srgbClr val="FF0000"/>
                </a:solidFill>
              </a:rPr>
              <a:t>One of his precepts is procreation</a:t>
            </a:r>
            <a:r>
              <a:rPr lang="en-GB" sz="1500" dirty="0" smtClean="0"/>
              <a:t>. As homosexuality can never lead to childbirth, it is immoral.</a:t>
            </a:r>
            <a:endParaRPr lang="en-GB" sz="1500" dirty="0"/>
          </a:p>
          <a:p>
            <a:pPr>
              <a:buNone/>
            </a:pPr>
            <a:r>
              <a:rPr lang="en-GB" sz="1500" dirty="0" smtClean="0"/>
              <a:t>	However, are these </a:t>
            </a:r>
            <a:r>
              <a:rPr lang="en-GB" sz="1500" dirty="0"/>
              <a:t>v</a:t>
            </a:r>
            <a:r>
              <a:rPr lang="en-GB" sz="1500" dirty="0" smtClean="0"/>
              <a:t>iews helpful in regards to homosexuality? They do recognise a teleological framework to nature which clearly exists. </a:t>
            </a:r>
            <a:r>
              <a:rPr lang="en-GB" sz="1500" dirty="0" smtClean="0">
                <a:solidFill>
                  <a:srgbClr val="FF0000"/>
                </a:solidFill>
              </a:rPr>
              <a:t>Yet, is it truly wrong to go against the framework of nature? Just because homosexuality cannot produce children surely does not make it immoral. Jeremy Bentham rejects the existence of this teleological framework in nature to lead to morality. This means homosexuality is moral. </a:t>
            </a:r>
            <a:r>
              <a:rPr lang="en-GB" sz="1500" dirty="0" smtClean="0"/>
              <a:t>Perhaps </a:t>
            </a:r>
            <a:r>
              <a:rPr lang="en-GB" sz="1500" dirty="0"/>
              <a:t>A</a:t>
            </a:r>
            <a:r>
              <a:rPr lang="en-GB" sz="1500" dirty="0" smtClean="0"/>
              <a:t>ristotle and Aquinas’ views are too outdated for contemporary understandings of homosexuality.</a:t>
            </a:r>
          </a:p>
        </p:txBody>
      </p:sp>
    </p:spTree>
    <p:extLst>
      <p:ext uri="{BB962C8B-B14F-4D97-AF65-F5344CB8AC3E}">
        <p14:creationId xmlns:p14="http://schemas.microsoft.com/office/powerpoint/2010/main" val="332691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2800" dirty="0" smtClean="0">
                <a:solidFill>
                  <a:schemeClr val="bg1"/>
                </a:solidFill>
              </a:rPr>
              <a:t>To what extent are ethical theories helpful when considering issues surrounding homosexuality?</a:t>
            </a:r>
            <a:endParaRPr lang="en-GB" sz="2800" dirty="0">
              <a:solidFill>
                <a:schemeClr val="bg1"/>
              </a:solidFill>
            </a:endParaRPr>
          </a:p>
        </p:txBody>
      </p:sp>
      <p:sp>
        <p:nvSpPr>
          <p:cNvPr id="3" name="Content Placeholder 2"/>
          <p:cNvSpPr>
            <a:spLocks noGrp="1"/>
          </p:cNvSpPr>
          <p:nvPr>
            <p:ph idx="1"/>
          </p:nvPr>
        </p:nvSpPr>
        <p:spPr>
          <a:xfrm>
            <a:off x="838200" y="1825625"/>
            <a:ext cx="10515600" cy="4717066"/>
          </a:xfrm>
        </p:spPr>
        <p:txBody>
          <a:bodyPr>
            <a:normAutofit/>
          </a:bodyPr>
          <a:lstStyle/>
          <a:p>
            <a:pPr>
              <a:buNone/>
            </a:pPr>
            <a:r>
              <a:rPr lang="en-GB" sz="2000" dirty="0" smtClean="0"/>
              <a:t>Kantian Ethics takes a similar view to that of Natural Law but takes a different argument</a:t>
            </a:r>
            <a:r>
              <a:rPr lang="en-GB" sz="2000" dirty="0" smtClean="0">
                <a:solidFill>
                  <a:srgbClr val="FF0000"/>
                </a:solidFill>
              </a:rPr>
              <a:t>. In Kant’s </a:t>
            </a:r>
            <a:r>
              <a:rPr lang="en-GB" sz="2000" i="1" dirty="0" smtClean="0">
                <a:solidFill>
                  <a:srgbClr val="FF0000"/>
                </a:solidFill>
              </a:rPr>
              <a:t>Groundwork in the Metaphysics of Morals</a:t>
            </a:r>
            <a:r>
              <a:rPr lang="en-GB" sz="2000" dirty="0" smtClean="0">
                <a:solidFill>
                  <a:srgbClr val="FF0000"/>
                </a:solidFill>
              </a:rPr>
              <a:t> he argues that acting in accordance with the Categorical Imperative allows an individual to achieve the </a:t>
            </a:r>
            <a:r>
              <a:rPr lang="en-GB" sz="2000" i="1" dirty="0" err="1" smtClean="0">
                <a:solidFill>
                  <a:srgbClr val="FF0000"/>
                </a:solidFill>
              </a:rPr>
              <a:t>summum</a:t>
            </a:r>
            <a:r>
              <a:rPr lang="en-GB" sz="2000" i="1" dirty="0" smtClean="0">
                <a:solidFill>
                  <a:srgbClr val="FF0000"/>
                </a:solidFill>
              </a:rPr>
              <a:t> </a:t>
            </a:r>
            <a:r>
              <a:rPr lang="en-GB" sz="2000" i="1" dirty="0" err="1" smtClean="0">
                <a:solidFill>
                  <a:srgbClr val="FF0000"/>
                </a:solidFill>
              </a:rPr>
              <a:t>bonum</a:t>
            </a:r>
            <a:r>
              <a:rPr lang="en-GB" sz="2000" i="1" dirty="0" smtClean="0">
                <a:solidFill>
                  <a:srgbClr val="FF0000"/>
                </a:solidFill>
              </a:rPr>
              <a:t> </a:t>
            </a:r>
            <a:r>
              <a:rPr lang="en-GB" sz="2000" dirty="0" smtClean="0">
                <a:solidFill>
                  <a:srgbClr val="FF0000"/>
                </a:solidFill>
              </a:rPr>
              <a:t>(the highest good)</a:t>
            </a:r>
            <a:r>
              <a:rPr lang="en-GB" sz="2000" dirty="0" smtClean="0"/>
              <a:t>. </a:t>
            </a:r>
            <a:r>
              <a:rPr lang="en-GB" sz="2000" dirty="0" smtClean="0">
                <a:solidFill>
                  <a:srgbClr val="FF0000"/>
                </a:solidFill>
              </a:rPr>
              <a:t>One of these principles was the Universal Law Principle. That meant any action is moral only if it would make a viable Universal Law. </a:t>
            </a:r>
            <a:r>
              <a:rPr lang="en-GB" sz="2000" dirty="0" smtClean="0"/>
              <a:t>Thus homosexuality is immoral because if everyone were to become homosexual then the human race would not be able to continue. Moreover, he believed duty allows an individual to be autonomous</a:t>
            </a:r>
            <a:r>
              <a:rPr lang="en-GB" sz="2000" dirty="0" smtClean="0">
                <a:solidFill>
                  <a:srgbClr val="FF0000"/>
                </a:solidFill>
              </a:rPr>
              <a:t>. You have a duty to others to uphold and protect humanity. You cannot fulfil this duty if you are homosexual because you cannot reproduce. </a:t>
            </a:r>
            <a:endParaRPr lang="en-GB" sz="2000" dirty="0"/>
          </a:p>
          <a:p>
            <a:pPr>
              <a:buNone/>
            </a:pPr>
            <a:r>
              <a:rPr lang="en-GB" sz="2000" dirty="0" smtClean="0"/>
              <a:t>	Kant does seem harsh against homosexuals. He said that it “degrades you below the level of animals”. </a:t>
            </a:r>
            <a:r>
              <a:rPr lang="en-GB" sz="2000" dirty="0" smtClean="0">
                <a:solidFill>
                  <a:srgbClr val="FF0000"/>
                </a:solidFill>
              </a:rPr>
              <a:t>The problem with the Universal Law principle is that it is unlikely everyone will become homosexual. So why should it be immoral? Moreover, Kant himself was a celibate which contradicts his own beliefs on duty. Kant’s rational approach to homosexuality seems rather far fetched. He does not explain what is intrinsically wrong,</a:t>
            </a:r>
            <a:r>
              <a:rPr lang="en-GB" sz="2000" dirty="0" smtClean="0"/>
              <a:t> just the fact that it will lead to the end of the human race. Therefore, one does not regard Kant’s views as helpful when considering homosexuality.  </a:t>
            </a:r>
          </a:p>
        </p:txBody>
      </p:sp>
    </p:spTree>
    <p:extLst>
      <p:ext uri="{BB962C8B-B14F-4D97-AF65-F5344CB8AC3E}">
        <p14:creationId xmlns:p14="http://schemas.microsoft.com/office/powerpoint/2010/main" val="296569544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2800" dirty="0" smtClean="0">
                <a:solidFill>
                  <a:schemeClr val="bg1"/>
                </a:solidFill>
              </a:rPr>
              <a:t>To what extent are ethical theories helpful when considering issues surrounding homosexuality?</a:t>
            </a:r>
            <a:endParaRPr lang="en-GB" sz="2800" dirty="0">
              <a:solidFill>
                <a:schemeClr val="bg1"/>
              </a:solidFill>
            </a:endParaRPr>
          </a:p>
        </p:txBody>
      </p:sp>
      <p:sp>
        <p:nvSpPr>
          <p:cNvPr id="3" name="Content Placeholder 2"/>
          <p:cNvSpPr>
            <a:spLocks noGrp="1"/>
          </p:cNvSpPr>
          <p:nvPr>
            <p:ph idx="1"/>
          </p:nvPr>
        </p:nvSpPr>
        <p:spPr>
          <a:xfrm>
            <a:off x="838200" y="1825625"/>
            <a:ext cx="10515600" cy="4717066"/>
          </a:xfrm>
        </p:spPr>
        <p:txBody>
          <a:bodyPr>
            <a:normAutofit/>
          </a:bodyPr>
          <a:lstStyle/>
          <a:p>
            <a:pPr>
              <a:buNone/>
            </a:pPr>
            <a:r>
              <a:rPr lang="en-GB" sz="2400" dirty="0" smtClean="0"/>
              <a:t>	A01: shows </a:t>
            </a:r>
            <a:r>
              <a:rPr lang="en-GB" sz="2400" b="1" dirty="0" smtClean="0"/>
              <a:t>understanding</a:t>
            </a:r>
            <a:r>
              <a:rPr lang="en-GB" sz="2400" dirty="0" smtClean="0"/>
              <a:t>; select and deploy </a:t>
            </a:r>
            <a:r>
              <a:rPr lang="en-GB" sz="2400" b="1" dirty="0" smtClean="0"/>
              <a:t>relevant </a:t>
            </a:r>
            <a:r>
              <a:rPr lang="en-GB" sz="2400" dirty="0" smtClean="0"/>
              <a:t>information, </a:t>
            </a:r>
            <a:r>
              <a:rPr lang="en-GB" sz="2400" b="1" dirty="0" smtClean="0"/>
              <a:t>accurate</a:t>
            </a:r>
            <a:r>
              <a:rPr lang="en-GB" sz="2400" dirty="0" smtClean="0"/>
              <a:t> use of technical terms.</a:t>
            </a:r>
          </a:p>
          <a:p>
            <a:pPr>
              <a:buNone/>
            </a:pPr>
            <a:r>
              <a:rPr lang="en-GB" sz="2400" dirty="0" smtClean="0"/>
              <a:t>	A02: uses a range of </a:t>
            </a:r>
            <a:r>
              <a:rPr lang="en-GB" sz="2400" b="1" dirty="0" smtClean="0"/>
              <a:t>evidence </a:t>
            </a:r>
            <a:r>
              <a:rPr lang="en-GB" sz="2400" dirty="0" smtClean="0"/>
              <a:t>to sustain an argument, showing critical analysis of </a:t>
            </a:r>
            <a:r>
              <a:rPr lang="en-GB" sz="2400" b="1" dirty="0" smtClean="0"/>
              <a:t>different viewpoints</a:t>
            </a:r>
            <a:r>
              <a:rPr lang="en-GB" sz="2400" dirty="0" smtClean="0"/>
              <a:t>.</a:t>
            </a:r>
            <a:endParaRPr lang="en-GB" sz="1800" dirty="0" smtClean="0"/>
          </a:p>
          <a:p>
            <a:pPr>
              <a:buNone/>
            </a:pPr>
            <a:endParaRPr lang="en-GB" sz="1500" dirty="0" smtClean="0"/>
          </a:p>
          <a:p>
            <a:pPr>
              <a:buNone/>
            </a:pPr>
            <a:r>
              <a:rPr lang="en-GB" sz="1500" dirty="0"/>
              <a:t>	</a:t>
            </a:r>
            <a:r>
              <a:rPr lang="en-GB" sz="1500" dirty="0" smtClean="0">
                <a:solidFill>
                  <a:srgbClr val="FF0000"/>
                </a:solidFill>
              </a:rPr>
              <a:t>Utilitarian Jeremy Bentham rejects Kant’s deontological (duty based) approach to homosexuality in favour of his consequentialist (focuses on the end result) approach. He argues that for “the greatest good for the greatest number” (Francis Hutcheson).</a:t>
            </a:r>
            <a:r>
              <a:rPr lang="en-GB" sz="1500" dirty="0" smtClean="0"/>
              <a:t> Seeing as how homosexuality produces more pleasure than pain then it is for the ‘greatest good’ and he does not see anything wrong with it. He does so on the basis that it should be confined to private. It would be an ‘offence to the public’ if a couple were to commit homosexual acts in public. </a:t>
            </a:r>
          </a:p>
          <a:p>
            <a:pPr>
              <a:buNone/>
            </a:pPr>
            <a:r>
              <a:rPr lang="en-GB" sz="1500" dirty="0"/>
              <a:t>	</a:t>
            </a:r>
            <a:r>
              <a:rPr lang="en-GB" sz="1500" dirty="0" smtClean="0">
                <a:solidFill>
                  <a:srgbClr val="FF0000"/>
                </a:solidFill>
              </a:rPr>
              <a:t>Bentham’s views seem logical, if homosexuality does not harm anyone, and produces more pleasure than pain, then what is wrong with it? </a:t>
            </a:r>
            <a:r>
              <a:rPr lang="en-GB" sz="1500" dirty="0" smtClean="0"/>
              <a:t>His progressive ethical system compensates for changing ideologies whereas Aquinas’ and Kant’s, to a lesser extent, does not. Virtue Ethicist, Rosalind </a:t>
            </a:r>
            <a:r>
              <a:rPr lang="en-GB" sz="1500" dirty="0" err="1" smtClean="0"/>
              <a:t>Hurthouse</a:t>
            </a:r>
            <a:r>
              <a:rPr lang="en-GB" sz="1500" dirty="0" smtClean="0"/>
              <a:t> however disagrees with Bentham’s approach to homosexuality. She takes a teleological perspective and argues that the moral agent is not being virtuous as the </a:t>
            </a:r>
            <a:r>
              <a:rPr lang="en-GB" sz="1500" dirty="0" err="1" smtClean="0"/>
              <a:t>telos</a:t>
            </a:r>
            <a:r>
              <a:rPr lang="en-GB" sz="1500" dirty="0" smtClean="0"/>
              <a:t> cannot be achieved. </a:t>
            </a:r>
            <a:r>
              <a:rPr lang="en-GB" sz="1500" dirty="0" smtClean="0">
                <a:solidFill>
                  <a:srgbClr val="FF0000"/>
                </a:solidFill>
              </a:rPr>
              <a:t>Yet </a:t>
            </a:r>
            <a:r>
              <a:rPr lang="en-GB" sz="1500" dirty="0" err="1" smtClean="0">
                <a:solidFill>
                  <a:srgbClr val="FF0000"/>
                </a:solidFill>
              </a:rPr>
              <a:t>Hursthouse</a:t>
            </a:r>
            <a:r>
              <a:rPr lang="en-GB" sz="1500" dirty="0" smtClean="0">
                <a:solidFill>
                  <a:srgbClr val="FF0000"/>
                </a:solidFill>
              </a:rPr>
              <a:t> misses the point of homosexuality. Sex is not just about reproduction, it is about a couple expressing their love for one another</a:t>
            </a:r>
            <a:r>
              <a:rPr lang="en-GB" sz="1500" dirty="0" smtClean="0"/>
              <a:t>. A homosexual couple produces pleasure and that is what Bentham regards as moral.</a:t>
            </a:r>
          </a:p>
        </p:txBody>
      </p:sp>
    </p:spTree>
    <p:extLst>
      <p:ext uri="{BB962C8B-B14F-4D97-AF65-F5344CB8AC3E}">
        <p14:creationId xmlns:p14="http://schemas.microsoft.com/office/powerpoint/2010/main" val="211762587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Christian background</a:t>
            </a:r>
            <a:endParaRPr lang="en-GB" dirty="0"/>
          </a:p>
        </p:txBody>
      </p:sp>
      <p:sp>
        <p:nvSpPr>
          <p:cNvPr id="3" name="Content Placeholder 2"/>
          <p:cNvSpPr>
            <a:spLocks noGrp="1"/>
          </p:cNvSpPr>
          <p:nvPr>
            <p:ph idx="1"/>
          </p:nvPr>
        </p:nvSpPr>
        <p:spPr/>
        <p:txBody>
          <a:bodyPr>
            <a:normAutofit fontScale="85000" lnSpcReduction="20000"/>
          </a:bodyPr>
          <a:lstStyle/>
          <a:p>
            <a:pPr lvl="0"/>
            <a:r>
              <a:rPr lang="en-GB" dirty="0" smtClean="0"/>
              <a:t>Old </a:t>
            </a:r>
            <a:r>
              <a:rPr lang="en-GB" dirty="0"/>
              <a:t>Testament</a:t>
            </a:r>
          </a:p>
          <a:p>
            <a:pPr lvl="1"/>
            <a:r>
              <a:rPr lang="en-GB" dirty="0"/>
              <a:t>does not seem to have one particular view on sex and relationships. </a:t>
            </a:r>
          </a:p>
          <a:p>
            <a:pPr lvl="1"/>
            <a:r>
              <a:rPr lang="en-GB" dirty="0"/>
              <a:t>It includes moving love stories, such as the story of Ruth and Boaz; detailed accounts of incest, such as that concerning the two daughters of Lot in Genesis 19; and there are numerous tales of seduction and sexual revenge. Many of these are recounted in a factual way, without judgement.</a:t>
            </a:r>
          </a:p>
          <a:p>
            <a:pPr lvl="1"/>
            <a:r>
              <a:rPr lang="en-GB" dirty="0"/>
              <a:t>In Genesis 1 and 2 there is an understanding that sex is created by God and meant for procreation. However, sex is not seen as wrong but good; yet the contradictions also appear, as sex should not be practised in sinful ways.</a:t>
            </a:r>
          </a:p>
          <a:p>
            <a:pPr lvl="0"/>
            <a:r>
              <a:rPr lang="en-GB" dirty="0"/>
              <a:t>New Testament</a:t>
            </a:r>
          </a:p>
          <a:p>
            <a:pPr lvl="1"/>
            <a:r>
              <a:rPr lang="en-GB" dirty="0"/>
              <a:t>Jesus says very little on sex</a:t>
            </a:r>
          </a:p>
          <a:p>
            <a:pPr lvl="1"/>
            <a:r>
              <a:rPr lang="en-GB" dirty="0"/>
              <a:t>Paul is credited with exerting great influence on the development of Christian thought, but emphasised the value of celibacy and the inferior role of women.</a:t>
            </a:r>
          </a:p>
          <a:p>
            <a:pPr lvl="1"/>
            <a:r>
              <a:rPr lang="en-GB" dirty="0"/>
              <a:t>Platonic dualism and the views of the Greek philosophers an important influence, as they stressed the spiritual above the physical.</a:t>
            </a:r>
          </a:p>
          <a:p>
            <a:endParaRPr lang="en-GB" dirty="0"/>
          </a:p>
        </p:txBody>
      </p:sp>
    </p:spTree>
    <p:extLst>
      <p:ext uri="{BB962C8B-B14F-4D97-AF65-F5344CB8AC3E}">
        <p14:creationId xmlns:p14="http://schemas.microsoft.com/office/powerpoint/2010/main" val="30570950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Augustine</a:t>
            </a:r>
            <a:endParaRPr lang="en-GB" dirty="0"/>
          </a:p>
        </p:txBody>
      </p:sp>
      <p:sp>
        <p:nvSpPr>
          <p:cNvPr id="3" name="Content Placeholder 2"/>
          <p:cNvSpPr>
            <a:spLocks noGrp="1"/>
          </p:cNvSpPr>
          <p:nvPr>
            <p:ph idx="1"/>
          </p:nvPr>
        </p:nvSpPr>
        <p:spPr/>
        <p:txBody>
          <a:bodyPr/>
          <a:lstStyle/>
          <a:p>
            <a:pPr lvl="0"/>
            <a:r>
              <a:rPr lang="en-GB" dirty="0" smtClean="0"/>
              <a:t>Augustine</a:t>
            </a:r>
            <a:r>
              <a:rPr lang="en-GB" dirty="0"/>
              <a:t>’ teaching controlled the Latin Church’s approach to sexuality and marriage until the thirteenth century.</a:t>
            </a:r>
          </a:p>
          <a:p>
            <a:pPr lvl="0"/>
            <a:r>
              <a:rPr lang="en-GB" dirty="0"/>
              <a:t>Sex a necessary evil, it is needed for </a:t>
            </a:r>
            <a:r>
              <a:rPr lang="en-GB" b="1" dirty="0"/>
              <a:t>procreation</a:t>
            </a:r>
            <a:r>
              <a:rPr lang="en-GB" dirty="0"/>
              <a:t> but it is also used by the </a:t>
            </a:r>
            <a:r>
              <a:rPr lang="en-GB" b="1" dirty="0"/>
              <a:t>devil</a:t>
            </a:r>
            <a:r>
              <a:rPr lang="en-GB" dirty="0"/>
              <a:t> who uses women to lead men away from reason, and </a:t>
            </a:r>
            <a:r>
              <a:rPr lang="en-GB" b="1" dirty="0"/>
              <a:t>pleasure in sex leads men away from reason.</a:t>
            </a:r>
          </a:p>
          <a:p>
            <a:pPr lvl="0"/>
            <a:r>
              <a:rPr lang="en-GB" dirty="0"/>
              <a:t>For Augustine, Adam and Eve experienced no pleasure in sex and sexual desire is a reminder of the Original Sin</a:t>
            </a:r>
            <a:r>
              <a:rPr lang="en-GB" dirty="0" smtClean="0"/>
              <a:t>.</a:t>
            </a:r>
            <a:endParaRPr lang="en-GB" dirty="0"/>
          </a:p>
        </p:txBody>
      </p:sp>
    </p:spTree>
    <p:extLst>
      <p:ext uri="{BB962C8B-B14F-4D97-AF65-F5344CB8AC3E}">
        <p14:creationId xmlns:p14="http://schemas.microsoft.com/office/powerpoint/2010/main" val="1936367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239697"/>
          </a:xfrm>
          <a:solidFill>
            <a:schemeClr val="accent5">
              <a:lumMod val="20000"/>
              <a:lumOff val="80000"/>
            </a:schemeClr>
          </a:solidFill>
        </p:spPr>
        <p:txBody>
          <a:bodyPr>
            <a:normAutofit fontScale="25000" lnSpcReduction="20000"/>
          </a:bodyPr>
          <a:lstStyle/>
          <a:p>
            <a:pPr marL="0" indent="0" algn="ctr">
              <a:buNone/>
            </a:pPr>
            <a:r>
              <a:rPr lang="en-GB" sz="4400" dirty="0" smtClean="0">
                <a:latin typeface="Comic Sans MS" panose="030F0702030302020204" pitchFamily="66" charset="0"/>
              </a:rPr>
              <a:t>KANT</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nvPr>
        </p:nvGraphicFramePr>
        <p:xfrm>
          <a:off x="0" y="239697"/>
          <a:ext cx="12192000" cy="676656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428400">
                <a:tc>
                  <a:txBody>
                    <a:bodyPr/>
                    <a:lstStyle/>
                    <a:p>
                      <a:r>
                        <a:rPr lang="en-GB" sz="1600" dirty="0" smtClean="0">
                          <a:latin typeface="Comic Sans MS" panose="030F0702030302020204" pitchFamily="66" charset="0"/>
                        </a:rPr>
                        <a:t>PARAGRAPH 1:</a:t>
                      </a:r>
                      <a:r>
                        <a:rPr lang="en-GB" sz="1600" baseline="0" dirty="0" smtClean="0">
                          <a:latin typeface="Comic Sans MS" panose="030F0702030302020204" pitchFamily="66" charset="0"/>
                        </a:rPr>
                        <a:t> DUTY AND GOOD WILL</a:t>
                      </a:r>
                    </a:p>
                    <a:p>
                      <a:r>
                        <a:rPr lang="en-GB" sz="1600" dirty="0" smtClean="0"/>
                        <a:t>AO1: Good Will: the only thing that is good without qualification is a good will. Only the will is within our control and so only the will can be unconditionally good and can exercise pure practical reason.</a:t>
                      </a:r>
                    </a:p>
                    <a:p>
                      <a:r>
                        <a:rPr lang="en-GB" sz="1600" dirty="0" smtClean="0"/>
                        <a:t>Duty makes the good will good. Duty is a special motive done only for its own sake.</a:t>
                      </a:r>
                    </a:p>
                    <a:p>
                      <a:r>
                        <a:rPr lang="en-GB" sz="1600" dirty="0" smtClean="0"/>
                        <a:t>Practical reason gives the will two types of imperatives: categorical, hypothetical</a:t>
                      </a:r>
                    </a:p>
                    <a:p>
                      <a:r>
                        <a:rPr lang="en-GB" sz="1600" dirty="0" smtClean="0"/>
                        <a:t>AO2: Weakness – Hume argues morality is founded on feelings of sympathy</a:t>
                      </a:r>
                    </a:p>
                    <a:p>
                      <a:r>
                        <a:rPr lang="en-GB" sz="1600" dirty="0" smtClean="0"/>
                        <a:t>AO2: Response – our emotions can be very bad basis for morality e.g. Paul Bloom (moral psychologist) argues feelings of empathy is triggered only for those who are like us – studies e.g. shocking opposite football fans</a:t>
                      </a:r>
                      <a:endParaRPr lang="en-GB" sz="1600" dirty="0"/>
                    </a:p>
                  </a:txBody>
                  <a:tcPr/>
                </a:tc>
                <a:tc>
                  <a:txBody>
                    <a:bodyPr/>
                    <a:lstStyle/>
                    <a:p>
                      <a:r>
                        <a:rPr lang="en-GB" sz="1600" dirty="0" smtClean="0">
                          <a:latin typeface="Comic Sans MS" panose="030F0702030302020204" pitchFamily="66" charset="0"/>
                        </a:rPr>
                        <a:t>PARAGRAPH 2: FIRST FORMULA</a:t>
                      </a:r>
                    </a:p>
                    <a:p>
                      <a:r>
                        <a:rPr lang="en-GB" sz="1600" dirty="0" smtClean="0"/>
                        <a:t>AO1: Formula of Universalizability: act according to that maxim whereby it can be a universal law</a:t>
                      </a:r>
                    </a:p>
                    <a:p>
                      <a:r>
                        <a:rPr lang="en-GB" sz="1600" dirty="0" smtClean="0"/>
                        <a:t>E.g. Suicide, lying promise, utilising talents</a:t>
                      </a:r>
                    </a:p>
                    <a:p>
                      <a:pPr lvl="0"/>
                      <a:r>
                        <a:rPr lang="en-GB" sz="1600" dirty="0" smtClean="0"/>
                        <a:t>AO2: Weakness: Alasdair </a:t>
                      </a:r>
                      <a:r>
                        <a:rPr lang="en-GB" sz="1600" dirty="0" err="1" smtClean="0"/>
                        <a:t>MacIntyre</a:t>
                      </a:r>
                      <a:r>
                        <a:rPr lang="en-GB" sz="1600" dirty="0" smtClean="0"/>
                        <a:t> points out you can use the universalizability principle to justify practically anything E.g. If you create the maxim “I may break my promises only when. . .” that gap can be filled with a description that applies to my circumstances and very few others </a:t>
                      </a:r>
                    </a:p>
                    <a:p>
                      <a:r>
                        <a:rPr lang="en-GB" sz="1600" dirty="0" smtClean="0"/>
                        <a:t>AO2: Weakness: Problem of Universalising trivial actions e.g. tying my left shoe before my right</a:t>
                      </a:r>
                    </a:p>
                    <a:p>
                      <a:pPr lvl="0"/>
                      <a:r>
                        <a:rPr lang="en-GB" sz="1600" dirty="0" smtClean="0"/>
                        <a:t>AO1: Strength: It aims to treat everyone fairly and justly and so corrects the utilitarian assumption that the minority can suffer so long as the majority are happy.</a:t>
                      </a:r>
                      <a:endParaRPr lang="en-GB" sz="1600" kern="1200" baseline="0" dirty="0" smtClean="0">
                        <a:solidFill>
                          <a:schemeClr val="tx1"/>
                        </a:solidFill>
                        <a:effectLst/>
                        <a:latin typeface="Comic Sans MS" panose="030F0702030302020204" pitchFamily="66" charset="0"/>
                        <a:ea typeface="+mn-ea"/>
                        <a:cs typeface="+mn-cs"/>
                      </a:endParaRPr>
                    </a:p>
                  </a:txBody>
                  <a:tcPr/>
                </a:tc>
                <a:extLst>
                  <a:ext uri="{0D108BD9-81ED-4DB2-BD59-A6C34878D82A}">
                    <a16:rowId xmlns:a16="http://schemas.microsoft.com/office/drawing/2014/main" val="3120774046"/>
                  </a:ext>
                </a:extLst>
              </a:tr>
              <a:tr h="3189903">
                <a:tc>
                  <a:txBody>
                    <a:bodyPr/>
                    <a:lstStyle/>
                    <a:p>
                      <a:r>
                        <a:rPr lang="en-GB" sz="1600" dirty="0" smtClean="0">
                          <a:latin typeface="Comic Sans MS" panose="030F0702030302020204" pitchFamily="66" charset="0"/>
                        </a:rPr>
                        <a:t>PARAGRAPH</a:t>
                      </a:r>
                      <a:r>
                        <a:rPr lang="en-GB" sz="1600" baseline="0" dirty="0" smtClean="0">
                          <a:latin typeface="Comic Sans MS" panose="030F0702030302020204" pitchFamily="66" charset="0"/>
                        </a:rPr>
                        <a:t> 3: SECOND FORMULA</a:t>
                      </a:r>
                    </a:p>
                    <a:p>
                      <a:r>
                        <a:rPr lang="en-GB" sz="1600" dirty="0" smtClean="0"/>
                        <a:t>AO1: Act according to that maxim whereby you treat another as an end and never as a means</a:t>
                      </a:r>
                    </a:p>
                    <a:p>
                      <a:r>
                        <a:rPr lang="en-GB" sz="1600" dirty="0" smtClean="0"/>
                        <a:t>We cant use people e.g. slavery</a:t>
                      </a:r>
                    </a:p>
                    <a:p>
                      <a:pPr lvl="0"/>
                      <a:r>
                        <a:rPr lang="en-GB" sz="1600" dirty="0" smtClean="0"/>
                        <a:t>AO2: Weakness – Kant says we should treat others as ends and not means because they are rational agents. Where does this live senile and children and animals (cf. Peter Singer)? Cf. </a:t>
                      </a:r>
                      <a:r>
                        <a:rPr lang="en-GB" sz="1600" dirty="0" err="1" smtClean="0"/>
                        <a:t>Suprarational</a:t>
                      </a:r>
                      <a:r>
                        <a:rPr lang="en-GB" sz="1600" dirty="0" smtClean="0"/>
                        <a:t> aliens justified to use us?</a:t>
                      </a:r>
                    </a:p>
                    <a:p>
                      <a:pPr lvl="0"/>
                      <a:r>
                        <a:rPr lang="en-GB" sz="1600" dirty="0" smtClean="0"/>
                        <a:t>AO2: Response – ‘potentially rational’</a:t>
                      </a:r>
                    </a:p>
                    <a:p>
                      <a:pPr lvl="0"/>
                      <a:r>
                        <a:rPr lang="en-GB" sz="1600" dirty="0" smtClean="0"/>
                        <a:t>AO2: Strength - command us to respect human life. Humans cannot be enslaved or exploited. This is the basis of the Declaration of Human Rights.</a:t>
                      </a:r>
                    </a:p>
                  </a:txBody>
                  <a:tcPr/>
                </a:tc>
                <a:tc>
                  <a:txBody>
                    <a:bodyPr/>
                    <a:lstStyle/>
                    <a:p>
                      <a:r>
                        <a:rPr lang="en-GB" sz="1600" dirty="0" smtClean="0">
                          <a:latin typeface="Comic Sans MS" panose="030F0702030302020204" pitchFamily="66" charset="0"/>
                        </a:rPr>
                        <a:t>PARAGRAPH 4: THIRD FORMULA</a:t>
                      </a:r>
                    </a:p>
                    <a:p>
                      <a:r>
                        <a:rPr lang="en-GB" sz="1600" dirty="0" smtClean="0"/>
                        <a:t>Act according to that maxim whereby one acts as a legislative member of a merely possible Kingdom of Ends</a:t>
                      </a:r>
                    </a:p>
                    <a:p>
                      <a:r>
                        <a:rPr lang="en-GB" sz="1600" dirty="0" smtClean="0"/>
                        <a:t>No one decides the moral law, not even God, they are a priori truths discovered by reasoning e.g. like a triangle has 3 sides</a:t>
                      </a:r>
                    </a:p>
                    <a:p>
                      <a:pPr lvl="0"/>
                      <a:r>
                        <a:rPr lang="en-GB" sz="1600" dirty="0" smtClean="0"/>
                        <a:t>Objection: Kant does not tell us what to do in individual cases where two or more moral duties conflict. E.g. stealing a drug to help a loved one to live?</a:t>
                      </a:r>
                    </a:p>
                    <a:p>
                      <a:r>
                        <a:rPr lang="en-GB" sz="1600" dirty="0" smtClean="0"/>
                        <a:t>Response: problem of moral dilemmas affects all normative ethical theories</a:t>
                      </a:r>
                    </a:p>
                    <a:p>
                      <a:pPr lvl="0"/>
                      <a:r>
                        <a:rPr lang="en-GB" sz="1600" dirty="0" smtClean="0"/>
                        <a:t>Strength: Kant’s theory is based on reasoning and makes clear that morality is about doing one’s duty and we cannot assume that what is good for us is morally good and so good for everyone else.</a:t>
                      </a:r>
                      <a:endParaRPr lang="en-GB" sz="1600" dirty="0"/>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90965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Aquinas</a:t>
            </a:r>
            <a:endParaRPr lang="en-GB" dirty="0"/>
          </a:p>
        </p:txBody>
      </p:sp>
      <p:sp>
        <p:nvSpPr>
          <p:cNvPr id="3" name="Content Placeholder 2"/>
          <p:cNvSpPr>
            <a:spLocks noGrp="1"/>
          </p:cNvSpPr>
          <p:nvPr>
            <p:ph idx="1"/>
          </p:nvPr>
        </p:nvSpPr>
        <p:spPr/>
        <p:txBody>
          <a:bodyPr>
            <a:normAutofit/>
          </a:bodyPr>
          <a:lstStyle/>
          <a:p>
            <a:pPr lvl="0"/>
            <a:r>
              <a:rPr lang="en-GB" sz="2400" dirty="0"/>
              <a:t>Aquinas adopted Augustine’ three goods of marriage and turned them into three ends of marriage. Unlike Augustine accepts role of pleasure in marital sex but affirms </a:t>
            </a:r>
            <a:r>
              <a:rPr lang="en-GB" sz="2400" b="1" dirty="0"/>
              <a:t>primacy of reason before sexual intercourse </a:t>
            </a:r>
            <a:r>
              <a:rPr lang="en-GB" sz="2400" dirty="0"/>
              <a:t>and </a:t>
            </a:r>
            <a:r>
              <a:rPr lang="en-GB" sz="2400" b="1" dirty="0"/>
              <a:t>believes excess of passion impedes reason </a:t>
            </a:r>
            <a:r>
              <a:rPr lang="en-GB" sz="2400" dirty="0"/>
              <a:t>and corrupts virtue</a:t>
            </a:r>
            <a:r>
              <a:rPr lang="en-GB" sz="2400" dirty="0" smtClean="0"/>
              <a:t>.</a:t>
            </a:r>
          </a:p>
          <a:p>
            <a:pPr lvl="0"/>
            <a:endParaRPr lang="en-GB" sz="2400" dirty="0"/>
          </a:p>
          <a:p>
            <a:pPr lvl="0"/>
            <a:r>
              <a:rPr lang="en-GB" sz="2400" dirty="0"/>
              <a:t>Aquinas shared Aristotle’s view that humans though share the genus with animal, were separated from other animals by </a:t>
            </a:r>
            <a:r>
              <a:rPr lang="en-GB" sz="2400" b="1" dirty="0"/>
              <a:t>the ability to reason</a:t>
            </a:r>
            <a:r>
              <a:rPr lang="en-GB" sz="2400" dirty="0" smtClean="0"/>
              <a:t>.</a:t>
            </a:r>
          </a:p>
          <a:p>
            <a:pPr lvl="0"/>
            <a:endParaRPr lang="en-GB" sz="2400" dirty="0"/>
          </a:p>
          <a:p>
            <a:pPr lvl="0"/>
            <a:r>
              <a:rPr lang="en-GB" sz="2400" dirty="0"/>
              <a:t>This reason gives humans the ability to understand the ends/</a:t>
            </a:r>
            <a:r>
              <a:rPr lang="en-GB" sz="2400" dirty="0" err="1"/>
              <a:t>telos</a:t>
            </a:r>
            <a:r>
              <a:rPr lang="en-GB" sz="2400" dirty="0"/>
              <a:t> proper to them which is inscribed in “Natural Law” flowing from the design of the creator God.</a:t>
            </a:r>
          </a:p>
          <a:p>
            <a:endParaRPr lang="en-GB" sz="2400" dirty="0"/>
          </a:p>
        </p:txBody>
      </p:sp>
    </p:spTree>
    <p:extLst>
      <p:ext uri="{BB962C8B-B14F-4D97-AF65-F5344CB8AC3E}">
        <p14:creationId xmlns:p14="http://schemas.microsoft.com/office/powerpoint/2010/main" val="49642878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5" name="Rectangle 4"/>
          <p:cNvSpPr/>
          <p:nvPr/>
        </p:nvSpPr>
        <p:spPr>
          <a:xfrm>
            <a:off x="0" y="-30"/>
            <a:ext cx="12192000" cy="1696452"/>
          </a:xfrm>
          <a:prstGeom prst="rect">
            <a:avLst/>
          </a:prstGeom>
          <a:solidFill>
            <a:schemeClr val="accent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solidFill>
                  <a:schemeClr val="bg1"/>
                </a:solidFill>
              </a:rPr>
              <a:t>Aquinas on </a:t>
            </a:r>
            <a:r>
              <a:rPr lang="en-GB" i="1" dirty="0" err="1" smtClean="0">
                <a:solidFill>
                  <a:schemeClr val="bg1"/>
                </a:solidFill>
              </a:rPr>
              <a:t>telos</a:t>
            </a:r>
            <a:r>
              <a:rPr lang="en-GB" dirty="0" smtClean="0">
                <a:solidFill>
                  <a:schemeClr val="bg1"/>
                </a:solidFill>
              </a:rPr>
              <a:t> of marriage</a:t>
            </a:r>
            <a:endParaRPr lang="en-GB" dirty="0">
              <a:solidFill>
                <a:schemeClr val="bg1"/>
              </a:solidFill>
            </a:endParaRPr>
          </a:p>
        </p:txBody>
      </p:sp>
      <p:sp>
        <p:nvSpPr>
          <p:cNvPr id="3" name="Content Placeholder 2"/>
          <p:cNvSpPr>
            <a:spLocks noGrp="1"/>
          </p:cNvSpPr>
          <p:nvPr>
            <p:ph idx="1"/>
          </p:nvPr>
        </p:nvSpPr>
        <p:spPr>
          <a:xfrm>
            <a:off x="838200" y="1825625"/>
            <a:ext cx="10356273" cy="4351338"/>
          </a:xfrm>
        </p:spPr>
        <p:txBody>
          <a:bodyPr>
            <a:noAutofit/>
          </a:bodyPr>
          <a:lstStyle/>
          <a:p>
            <a:pPr>
              <a:buNone/>
            </a:pPr>
            <a:r>
              <a:rPr lang="en-GB" sz="2400" dirty="0" smtClean="0"/>
              <a:t>	1. “Marriage </a:t>
            </a:r>
            <a:r>
              <a:rPr lang="en-GB" sz="2400" dirty="0"/>
              <a:t>has as its principle end the </a:t>
            </a:r>
            <a:r>
              <a:rPr lang="en-GB" sz="2400" b="1" dirty="0"/>
              <a:t>procreation and education of offspring</a:t>
            </a:r>
            <a:r>
              <a:rPr lang="en-GB" sz="2400" dirty="0"/>
              <a:t>... and so offspring are said to be a good of marriage.” </a:t>
            </a:r>
            <a:endParaRPr lang="en-GB" sz="2400" dirty="0" smtClean="0"/>
          </a:p>
          <a:p>
            <a:pPr>
              <a:buNone/>
            </a:pPr>
            <a:endParaRPr lang="en-GB" sz="2400" dirty="0"/>
          </a:p>
          <a:p>
            <a:pPr lvl="0">
              <a:buNone/>
            </a:pPr>
            <a:r>
              <a:rPr lang="en-GB" sz="2400" dirty="0" smtClean="0"/>
              <a:t>	2. </a:t>
            </a:r>
            <a:r>
              <a:rPr lang="en-GB" sz="2400" dirty="0"/>
              <a:t>“a secondary end in man alone, </a:t>
            </a:r>
            <a:r>
              <a:rPr lang="en-GB" sz="2400" b="1" dirty="0"/>
              <a:t>the sharing of tasks which are necessary in life</a:t>
            </a:r>
            <a:r>
              <a:rPr lang="en-GB" sz="2400" dirty="0"/>
              <a:t>, and from this point of view husband and wife owe each other faithfulness which is one of the goods of marriage” </a:t>
            </a:r>
          </a:p>
          <a:p>
            <a:pPr>
              <a:buNone/>
            </a:pPr>
            <a:endParaRPr lang="en-GB" sz="2400" dirty="0" smtClean="0"/>
          </a:p>
          <a:p>
            <a:pPr>
              <a:buNone/>
            </a:pPr>
            <a:r>
              <a:rPr lang="en-GB" sz="2400" dirty="0"/>
              <a:t>	</a:t>
            </a:r>
            <a:r>
              <a:rPr lang="en-GB" sz="2400" dirty="0" smtClean="0"/>
              <a:t>3. </a:t>
            </a:r>
            <a:r>
              <a:rPr lang="en-GB" sz="2400" dirty="0"/>
              <a:t>“the meaning of Christ and Church, and so a good of marriage is called </a:t>
            </a:r>
            <a:r>
              <a:rPr lang="en-GB" sz="2400" b="1" dirty="0"/>
              <a:t>sacrament</a:t>
            </a:r>
            <a:r>
              <a:rPr lang="en-GB" sz="2400" dirty="0" smtClean="0"/>
              <a:t>”</a:t>
            </a:r>
          </a:p>
          <a:p>
            <a:pPr>
              <a:buNone/>
            </a:pPr>
            <a:endParaRPr lang="en-GB" sz="2400" b="1" dirty="0">
              <a:solidFill>
                <a:srgbClr val="FF0000"/>
              </a:solidFill>
            </a:endParaRPr>
          </a:p>
          <a:p>
            <a:pPr>
              <a:buNone/>
            </a:pPr>
            <a:r>
              <a:rPr lang="en-GB" sz="2400" b="1" dirty="0" smtClean="0">
                <a:solidFill>
                  <a:srgbClr val="FF0000"/>
                </a:solidFill>
              </a:rPr>
              <a:t>What would be the attitude towards homosexuality and extra-marital sex?</a:t>
            </a:r>
            <a:endParaRPr lang="en-GB" sz="2400" b="1" dirty="0">
              <a:solidFill>
                <a:srgbClr val="FF0000"/>
              </a:solidFill>
            </a:endParaRPr>
          </a:p>
        </p:txBody>
      </p:sp>
    </p:spTree>
    <p:extLst>
      <p:ext uri="{BB962C8B-B14F-4D97-AF65-F5344CB8AC3E}">
        <p14:creationId xmlns:p14="http://schemas.microsoft.com/office/powerpoint/2010/main" val="42660775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Unnatural vice</a:t>
            </a:r>
            <a:endParaRPr lang="en-GB" dirty="0"/>
          </a:p>
        </p:txBody>
      </p:sp>
      <p:sp>
        <p:nvSpPr>
          <p:cNvPr id="3" name="Content Placeholder 2"/>
          <p:cNvSpPr>
            <a:spLocks noGrp="1"/>
          </p:cNvSpPr>
          <p:nvPr>
            <p:ph idx="1"/>
          </p:nvPr>
        </p:nvSpPr>
        <p:spPr/>
        <p:txBody>
          <a:bodyPr>
            <a:normAutofit/>
          </a:bodyPr>
          <a:lstStyle/>
          <a:p>
            <a:pPr lvl="0"/>
            <a:r>
              <a:rPr lang="en-GB" sz="2400" dirty="0"/>
              <a:t>‘The sin of self-abuse’ (masturbation), </a:t>
            </a:r>
          </a:p>
          <a:p>
            <a:pPr lvl="0"/>
            <a:r>
              <a:rPr lang="en-GB" sz="2400" dirty="0"/>
              <a:t>‘Intercourse with a thing of another species’ (bestiality), </a:t>
            </a:r>
          </a:p>
          <a:p>
            <a:pPr lvl="0"/>
            <a:r>
              <a:rPr lang="en-GB" sz="2400" dirty="0"/>
              <a:t>acts with a person of the same sex (homosexuality), </a:t>
            </a:r>
          </a:p>
          <a:p>
            <a:pPr lvl="0"/>
            <a:r>
              <a:rPr lang="en-GB" sz="2400" dirty="0"/>
              <a:t>acts in which ‘the natural style of intercourse is not observed, as regards proper organ or according to other rather beastly and monstrous techniques’ (foreplay). </a:t>
            </a:r>
            <a:endParaRPr lang="en-GB" sz="2400" dirty="0" smtClean="0"/>
          </a:p>
          <a:p>
            <a:pPr lvl="0"/>
            <a:endParaRPr lang="en-GB" sz="2400" dirty="0"/>
          </a:p>
          <a:p>
            <a:pPr marL="0" indent="0">
              <a:buNone/>
            </a:pPr>
            <a:r>
              <a:rPr lang="en-GB" sz="2400" dirty="0"/>
              <a:t>Sexual acts can be morally wrong even if natural; in these cases, ‘conflict with right reason may arise from the nature of the act with respect to the other party’; for example, incest, rape or </a:t>
            </a:r>
            <a:r>
              <a:rPr lang="en-GB" sz="2400" dirty="0" smtClean="0"/>
              <a:t>adultery</a:t>
            </a:r>
            <a:endParaRPr lang="en-GB" sz="2400" dirty="0"/>
          </a:p>
        </p:txBody>
      </p:sp>
    </p:spTree>
    <p:extLst>
      <p:ext uri="{BB962C8B-B14F-4D97-AF65-F5344CB8AC3E}">
        <p14:creationId xmlns:p14="http://schemas.microsoft.com/office/powerpoint/2010/main" val="228200650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Objections</a:t>
            </a:r>
            <a:endParaRPr lang="en-GB" dirty="0"/>
          </a:p>
        </p:txBody>
      </p:sp>
      <p:sp>
        <p:nvSpPr>
          <p:cNvPr id="3" name="Content Placeholder 2"/>
          <p:cNvSpPr>
            <a:spLocks noGrp="1"/>
          </p:cNvSpPr>
          <p:nvPr>
            <p:ph idx="1"/>
          </p:nvPr>
        </p:nvSpPr>
        <p:spPr/>
        <p:txBody>
          <a:bodyPr>
            <a:normAutofit/>
          </a:bodyPr>
          <a:lstStyle/>
          <a:p>
            <a:pPr marL="0" lvl="0" indent="0">
              <a:buNone/>
            </a:pPr>
            <a:r>
              <a:rPr lang="en-GB" dirty="0" smtClean="0"/>
              <a:t>1. According </a:t>
            </a:r>
            <a:r>
              <a:rPr lang="en-GB" dirty="0"/>
              <a:t>to Aquinas, unnatural vices most serious vices. This makes masturbation a far worse sexual crime than rape. Why is unnatural vice so bad? Masturbation does not hurt other people, but rape does.</a:t>
            </a:r>
          </a:p>
          <a:p>
            <a:pPr lvl="0"/>
            <a:r>
              <a:rPr lang="en-GB" dirty="0"/>
              <a:t>Is an ‘unnatural act’ always wrong, even if it is consummated with mutual and informed voluntary consent?</a:t>
            </a:r>
          </a:p>
          <a:p>
            <a:pPr marL="0" lvl="0" indent="0">
              <a:buNone/>
            </a:pPr>
            <a:r>
              <a:rPr lang="en-GB" dirty="0" smtClean="0"/>
              <a:t>2. Kai </a:t>
            </a:r>
            <a:r>
              <a:rPr lang="en-GB" dirty="0" err="1"/>
              <a:t>Neilsen</a:t>
            </a:r>
            <a:r>
              <a:rPr lang="en-GB" dirty="0"/>
              <a:t> argues against Aquinas’ belief in a single human nature common to all societies. Differing moral standards and cultural relativism challenge the idea of a common natural law. Maybe people have changeable natures (e.g. some are heterosexual and some are homosexual), and Natural Law is more complex than Aquinas thought</a:t>
            </a:r>
            <a:r>
              <a:rPr lang="en-GB" dirty="0" smtClean="0"/>
              <a:t>.</a:t>
            </a:r>
            <a:endParaRPr lang="en-GB" dirty="0"/>
          </a:p>
        </p:txBody>
      </p:sp>
    </p:spTree>
    <p:extLst>
      <p:ext uri="{BB962C8B-B14F-4D97-AF65-F5344CB8AC3E}">
        <p14:creationId xmlns:p14="http://schemas.microsoft.com/office/powerpoint/2010/main" val="86383488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5" name="Rectangle 4"/>
          <p:cNvSpPr/>
          <p:nvPr/>
        </p:nvSpPr>
        <p:spPr>
          <a:xfrm>
            <a:off x="0" y="-30"/>
            <a:ext cx="12192000" cy="1696452"/>
          </a:xfrm>
          <a:prstGeom prst="rect">
            <a:avLst/>
          </a:prstGeom>
          <a:solidFill>
            <a:schemeClr val="accent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solidFill>
                  <a:schemeClr val="bg1"/>
                </a:solidFill>
              </a:rPr>
              <a:t>Bentham against universalizability objection to homosexuality</a:t>
            </a:r>
            <a:endParaRPr lang="en-GB" dirty="0">
              <a:solidFill>
                <a:schemeClr val="bg1"/>
              </a:solidFill>
            </a:endParaRPr>
          </a:p>
        </p:txBody>
      </p:sp>
      <p:sp>
        <p:nvSpPr>
          <p:cNvPr id="3" name="Content Placeholder 2"/>
          <p:cNvSpPr>
            <a:spLocks noGrp="1"/>
          </p:cNvSpPr>
          <p:nvPr>
            <p:ph idx="1"/>
          </p:nvPr>
        </p:nvSpPr>
        <p:spPr>
          <a:xfrm>
            <a:off x="838200" y="1825625"/>
            <a:ext cx="10356273" cy="4351338"/>
          </a:xfrm>
        </p:spPr>
        <p:txBody>
          <a:bodyPr>
            <a:normAutofit/>
          </a:bodyPr>
          <a:lstStyle/>
          <a:p>
            <a:pPr>
              <a:buNone/>
            </a:pPr>
            <a:r>
              <a:rPr lang="en-GB" sz="3600" dirty="0" smtClean="0"/>
              <a:t>	“If then merely out of regard of the population it were right that pederasts should be burnt alive, monks ought to be roasted alive by slow fire” </a:t>
            </a:r>
            <a:endParaRPr lang="en-GB" sz="3600" dirty="0"/>
          </a:p>
        </p:txBody>
      </p:sp>
    </p:spTree>
    <p:extLst>
      <p:ext uri="{BB962C8B-B14F-4D97-AF65-F5344CB8AC3E}">
        <p14:creationId xmlns:p14="http://schemas.microsoft.com/office/powerpoint/2010/main" val="46495120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 Utilitarianism</a:t>
            </a:r>
            <a:endParaRPr lang="en-GB" dirty="0"/>
          </a:p>
        </p:txBody>
      </p:sp>
      <p:sp>
        <p:nvSpPr>
          <p:cNvPr id="3" name="Content Placeholder 2"/>
          <p:cNvSpPr>
            <a:spLocks noGrp="1"/>
          </p:cNvSpPr>
          <p:nvPr>
            <p:ph idx="1"/>
          </p:nvPr>
        </p:nvSpPr>
        <p:spPr/>
        <p:txBody>
          <a:bodyPr>
            <a:normAutofit fontScale="85000" lnSpcReduction="10000"/>
          </a:bodyPr>
          <a:lstStyle/>
          <a:p>
            <a:pPr lvl="0"/>
            <a:r>
              <a:rPr lang="en-GB" dirty="0"/>
              <a:t>Act </a:t>
            </a:r>
            <a:r>
              <a:rPr lang="en-GB" dirty="0" smtClean="0"/>
              <a:t>utilitarianism </a:t>
            </a:r>
            <a:r>
              <a:rPr lang="en-GB" dirty="0"/>
              <a:t>treats sexual events on a case by case basis</a:t>
            </a:r>
          </a:p>
          <a:p>
            <a:pPr lvl="0"/>
            <a:r>
              <a:rPr lang="en-GB" dirty="0"/>
              <a:t>Predict pleasure an act is expected to produce and subtract the pain</a:t>
            </a:r>
          </a:p>
          <a:p>
            <a:pPr lvl="0"/>
            <a:r>
              <a:rPr lang="en-GB" b="1" dirty="0"/>
              <a:t>Rape, </a:t>
            </a:r>
            <a:r>
              <a:rPr lang="en-GB" b="1" dirty="0" smtClean="0"/>
              <a:t>paedophilia, </a:t>
            </a:r>
            <a:r>
              <a:rPr lang="en-GB" b="1" dirty="0"/>
              <a:t>incest would generate more pain </a:t>
            </a:r>
            <a:r>
              <a:rPr lang="en-GB" dirty="0"/>
              <a:t>to the victim such acts would be treated as immoral</a:t>
            </a:r>
          </a:p>
          <a:p>
            <a:pPr lvl="0"/>
            <a:r>
              <a:rPr lang="en-GB" dirty="0"/>
              <a:t>In consensual homosexuality, pleasure would </a:t>
            </a:r>
            <a:r>
              <a:rPr lang="en-GB" dirty="0" smtClean="0"/>
              <a:t>outweigh </a:t>
            </a:r>
            <a:r>
              <a:rPr lang="en-GB" dirty="0"/>
              <a:t>pain and so </a:t>
            </a:r>
            <a:r>
              <a:rPr lang="en-GB" dirty="0" smtClean="0"/>
              <a:t>permissible</a:t>
            </a:r>
            <a:endParaRPr lang="en-GB" dirty="0"/>
          </a:p>
          <a:p>
            <a:pPr lvl="0"/>
            <a:r>
              <a:rPr lang="en-GB" dirty="0"/>
              <a:t>If universalise homosexuality, general utilitarian would argue human population would cease. But </a:t>
            </a:r>
            <a:r>
              <a:rPr lang="en-GB" dirty="0" smtClean="0"/>
              <a:t>Bentham </a:t>
            </a:r>
            <a:r>
              <a:rPr lang="en-GB" dirty="0"/>
              <a:t>compares it to monk and holy </a:t>
            </a:r>
            <a:r>
              <a:rPr lang="en-GB" dirty="0" smtClean="0"/>
              <a:t>practice </a:t>
            </a:r>
            <a:r>
              <a:rPr lang="en-GB" dirty="0"/>
              <a:t>of </a:t>
            </a:r>
            <a:r>
              <a:rPr lang="en-GB" dirty="0" smtClean="0"/>
              <a:t>abstinence. </a:t>
            </a:r>
            <a:endParaRPr lang="en-GB" dirty="0"/>
          </a:p>
          <a:p>
            <a:pPr lvl="0"/>
            <a:r>
              <a:rPr lang="en-GB" dirty="0"/>
              <a:t>“If then merely out of regard of the population it were right that pederasts should be burnt alive, monks ought to be roasted alive by slow fire” </a:t>
            </a:r>
          </a:p>
          <a:p>
            <a:pPr lvl="0"/>
            <a:r>
              <a:rPr lang="en-GB" dirty="0"/>
              <a:t>However, mutual consent and absence of pain could theoretically </a:t>
            </a:r>
            <a:r>
              <a:rPr lang="en-GB" dirty="0" err="1"/>
              <a:t>jutify</a:t>
            </a:r>
            <a:r>
              <a:rPr lang="en-GB" dirty="0"/>
              <a:t> some </a:t>
            </a:r>
            <a:r>
              <a:rPr lang="en-GB" dirty="0" smtClean="0"/>
              <a:t>bestiality </a:t>
            </a:r>
            <a:r>
              <a:rPr lang="en-GB" dirty="0"/>
              <a:t>and necrophilia.</a:t>
            </a:r>
          </a:p>
          <a:p>
            <a:endParaRPr lang="en-GB" dirty="0"/>
          </a:p>
        </p:txBody>
      </p:sp>
    </p:spTree>
    <p:extLst>
      <p:ext uri="{BB962C8B-B14F-4D97-AF65-F5344CB8AC3E}">
        <p14:creationId xmlns:p14="http://schemas.microsoft.com/office/powerpoint/2010/main" val="131006741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5" name="Rectangle 4"/>
          <p:cNvSpPr/>
          <p:nvPr/>
        </p:nvSpPr>
        <p:spPr>
          <a:xfrm>
            <a:off x="0" y="-30"/>
            <a:ext cx="12192000" cy="1696452"/>
          </a:xfrm>
          <a:prstGeom prst="rect">
            <a:avLst/>
          </a:prstGeom>
          <a:solidFill>
            <a:schemeClr val="accent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smtClean="0">
                <a:solidFill>
                  <a:schemeClr val="bg1"/>
                </a:solidFill>
              </a:rPr>
              <a:t>John Stuart Mill on prostitution</a:t>
            </a:r>
            <a:endParaRPr lang="en-GB" dirty="0">
              <a:solidFill>
                <a:schemeClr val="bg1"/>
              </a:solidFill>
            </a:endParaRPr>
          </a:p>
        </p:txBody>
      </p:sp>
      <p:sp>
        <p:nvSpPr>
          <p:cNvPr id="3" name="Content Placeholder 2"/>
          <p:cNvSpPr>
            <a:spLocks noGrp="1"/>
          </p:cNvSpPr>
          <p:nvPr>
            <p:ph idx="1"/>
          </p:nvPr>
        </p:nvSpPr>
        <p:spPr>
          <a:xfrm>
            <a:off x="838200" y="1825625"/>
            <a:ext cx="10356273" cy="4351338"/>
          </a:xfrm>
        </p:spPr>
        <p:txBody>
          <a:bodyPr>
            <a:normAutofit/>
          </a:bodyPr>
          <a:lstStyle/>
          <a:p>
            <a:pPr>
              <a:buNone/>
            </a:pPr>
            <a:r>
              <a:rPr lang="en-GB" sz="1800" dirty="0" smtClean="0"/>
              <a:t>	“On the side of toleration it may be said that the fact of following anything as an occupation, and living or profiting by the practice of it, cannot make that criminal  which would otherwise be </a:t>
            </a:r>
            <a:r>
              <a:rPr lang="en-GB" sz="1800" dirty="0" err="1" smtClean="0"/>
              <a:t>permisable</a:t>
            </a:r>
            <a:r>
              <a:rPr lang="en-GB" sz="1800" dirty="0" smtClean="0"/>
              <a:t> ... </a:t>
            </a:r>
            <a:r>
              <a:rPr lang="en-GB" sz="1800" b="1" dirty="0" smtClean="0"/>
              <a:t>Society has no business, as society, to decide anything wrong which concerns only the individual;</a:t>
            </a:r>
            <a:r>
              <a:rPr lang="en-GB" sz="1800" dirty="0" smtClean="0"/>
              <a:t> that it cannot go beyond dissuasion, and that one person should be as free to persuade, as another to dissuade.”</a:t>
            </a:r>
          </a:p>
          <a:p>
            <a:pPr>
              <a:buNone/>
            </a:pPr>
            <a:endParaRPr lang="en-GB" sz="1800" dirty="0"/>
          </a:p>
          <a:p>
            <a:pPr>
              <a:buNone/>
            </a:pPr>
            <a:r>
              <a:rPr lang="en-GB" sz="1800" dirty="0" smtClean="0"/>
              <a:t>	“In opposition to this... </a:t>
            </a:r>
            <a:r>
              <a:rPr lang="en-GB" sz="1800" b="1" dirty="0" smtClean="0"/>
              <a:t>they [brothels and gambling houses] may be compelled to conduct their operations with a certain degree of secrecy</a:t>
            </a:r>
            <a:r>
              <a:rPr lang="en-GB" sz="1800" dirty="0" smtClean="0"/>
              <a:t> and mystery, so that nobody knows anything about them but those who seek them, and more than this, society does not to aim at.”</a:t>
            </a:r>
            <a:endParaRPr lang="en-GB" sz="1800" dirty="0"/>
          </a:p>
        </p:txBody>
      </p:sp>
    </p:spTree>
    <p:extLst>
      <p:ext uri="{BB962C8B-B14F-4D97-AF65-F5344CB8AC3E}">
        <p14:creationId xmlns:p14="http://schemas.microsoft.com/office/powerpoint/2010/main" val="340643774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Rule Utilitarianism</a:t>
            </a:r>
            <a:endParaRPr lang="en-GB" dirty="0"/>
          </a:p>
        </p:txBody>
      </p:sp>
      <p:sp>
        <p:nvSpPr>
          <p:cNvPr id="3" name="Content Placeholder 2"/>
          <p:cNvSpPr>
            <a:spLocks noGrp="1"/>
          </p:cNvSpPr>
          <p:nvPr>
            <p:ph idx="1"/>
          </p:nvPr>
        </p:nvSpPr>
        <p:spPr/>
        <p:txBody>
          <a:bodyPr>
            <a:normAutofit fontScale="92500" lnSpcReduction="20000"/>
          </a:bodyPr>
          <a:lstStyle/>
          <a:p>
            <a:pPr lvl="0"/>
            <a:r>
              <a:rPr lang="en-GB" sz="2400" dirty="0"/>
              <a:t>Mill maintains we should be free to strive  to satisfy our individual tastes “so long </a:t>
            </a:r>
            <a:r>
              <a:rPr lang="en-GB" sz="2400" dirty="0" smtClean="0"/>
              <a:t>as what </a:t>
            </a:r>
            <a:r>
              <a:rPr lang="en-GB" sz="2400" dirty="0"/>
              <a:t>we do does not harm... our fellow creatures”</a:t>
            </a:r>
          </a:p>
          <a:p>
            <a:pPr lvl="0"/>
            <a:r>
              <a:rPr lang="en-GB" sz="2400" dirty="0"/>
              <a:t>He remarks on polygamy, that though he finds it </a:t>
            </a:r>
            <a:r>
              <a:rPr lang="en-GB" sz="2400" dirty="0" smtClean="0"/>
              <a:t>disagreeable, </a:t>
            </a:r>
            <a:r>
              <a:rPr lang="en-GB" sz="2400" dirty="0"/>
              <a:t>what matters is consent. </a:t>
            </a:r>
          </a:p>
          <a:p>
            <a:pPr lvl="0"/>
            <a:r>
              <a:rPr lang="en-GB" sz="2400" dirty="0"/>
              <a:t>He also defends gambling houses and brothels but suggests a zoning policy</a:t>
            </a:r>
          </a:p>
          <a:p>
            <a:pPr lvl="0"/>
            <a:r>
              <a:rPr lang="en-GB" sz="2400" dirty="0"/>
              <a:t>He also considers that some people are </a:t>
            </a:r>
            <a:r>
              <a:rPr lang="en-GB" sz="2400" dirty="0" smtClean="0"/>
              <a:t>disgusted </a:t>
            </a:r>
            <a:r>
              <a:rPr lang="en-GB" sz="2400" dirty="0"/>
              <a:t>morally or physically by the behaviour of others e.g. some people feel nausea at public displays of sexual behaviour. He thinks this </a:t>
            </a:r>
            <a:r>
              <a:rPr lang="en-GB" sz="2400" dirty="0" err="1"/>
              <a:t>doesnt</a:t>
            </a:r>
            <a:r>
              <a:rPr lang="en-GB" sz="2400" dirty="0"/>
              <a:t> matter as too much personal freedom is at stake. </a:t>
            </a:r>
          </a:p>
          <a:p>
            <a:pPr lvl="0"/>
            <a:r>
              <a:rPr lang="en-GB" sz="2400" dirty="0"/>
              <a:t>“The offence principle”. There would be no end to the objects which humans have aversions. Prohibition is counterproductive, humans can acquire tolerance, and what is regarded as repulsive in one period can be applauded in another</a:t>
            </a:r>
          </a:p>
          <a:p>
            <a:pPr lvl="0"/>
            <a:r>
              <a:rPr lang="en-GB" sz="2400" dirty="0"/>
              <a:t>Rule utilitarianism in general less permissive but depends on social circumstances and </a:t>
            </a:r>
            <a:r>
              <a:rPr lang="en-GB" sz="2400" dirty="0" err="1"/>
              <a:t>empiricial</a:t>
            </a:r>
            <a:r>
              <a:rPr lang="en-GB" sz="2400" dirty="0"/>
              <a:t> facts. </a:t>
            </a:r>
            <a:r>
              <a:rPr lang="en-GB" sz="2400" dirty="0" err="1"/>
              <a:t>E.g</a:t>
            </a:r>
            <a:r>
              <a:rPr lang="en-GB" sz="2400" dirty="0"/>
              <a:t> in early twentieth century might have rule to prohibit premarital sex to prevent unwanted pregnancies, </a:t>
            </a:r>
            <a:r>
              <a:rPr lang="en-GB" sz="2400" dirty="0" err="1"/>
              <a:t>illigetimate</a:t>
            </a:r>
            <a:r>
              <a:rPr lang="en-GB" sz="2400" dirty="0"/>
              <a:t> births, STDs, dangerous abortions. Today, advances on contraception and antibiotics minimise dangers of premarital sex </a:t>
            </a:r>
          </a:p>
          <a:p>
            <a:endParaRPr lang="en-GB" sz="2400" dirty="0"/>
          </a:p>
        </p:txBody>
      </p:sp>
    </p:spTree>
    <p:extLst>
      <p:ext uri="{BB962C8B-B14F-4D97-AF65-F5344CB8AC3E}">
        <p14:creationId xmlns:p14="http://schemas.microsoft.com/office/powerpoint/2010/main" val="194197065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Rule Utilitarianism</a:t>
            </a:r>
            <a:endParaRPr lang="en-GB" dirty="0"/>
          </a:p>
        </p:txBody>
      </p:sp>
      <p:sp>
        <p:nvSpPr>
          <p:cNvPr id="3" name="Content Placeholder 2"/>
          <p:cNvSpPr>
            <a:spLocks noGrp="1"/>
          </p:cNvSpPr>
          <p:nvPr>
            <p:ph idx="1"/>
          </p:nvPr>
        </p:nvSpPr>
        <p:spPr/>
        <p:txBody>
          <a:bodyPr>
            <a:normAutofit/>
          </a:bodyPr>
          <a:lstStyle/>
          <a:p>
            <a:pPr lvl="0"/>
            <a:r>
              <a:rPr lang="en-GB" sz="2400" smtClean="0"/>
              <a:t>Rule </a:t>
            </a:r>
            <a:r>
              <a:rPr lang="en-GB" sz="2400" dirty="0"/>
              <a:t>utilitarianism in general less permissive but depends on social circumstances and </a:t>
            </a:r>
            <a:r>
              <a:rPr lang="en-GB" sz="2400" dirty="0" err="1"/>
              <a:t>empiricial</a:t>
            </a:r>
            <a:r>
              <a:rPr lang="en-GB" sz="2400" dirty="0"/>
              <a:t> facts. </a:t>
            </a:r>
            <a:r>
              <a:rPr lang="en-GB" sz="2400" dirty="0" err="1"/>
              <a:t>E.g</a:t>
            </a:r>
            <a:r>
              <a:rPr lang="en-GB" sz="2400" dirty="0"/>
              <a:t> in early twentieth century might have rule to prohibit premarital sex to prevent unwanted pregnancies, </a:t>
            </a:r>
            <a:r>
              <a:rPr lang="en-GB" sz="2400" dirty="0" err="1"/>
              <a:t>illigetimate</a:t>
            </a:r>
            <a:r>
              <a:rPr lang="en-GB" sz="2400" dirty="0"/>
              <a:t> births, STDs, dangerous abortions. Today, advances on contraception and antibiotics minimise dangers of premarital sex </a:t>
            </a:r>
          </a:p>
          <a:p>
            <a:endParaRPr lang="en-GB" sz="2400" dirty="0"/>
          </a:p>
        </p:txBody>
      </p:sp>
    </p:spTree>
    <p:extLst>
      <p:ext uri="{BB962C8B-B14F-4D97-AF65-F5344CB8AC3E}">
        <p14:creationId xmlns:p14="http://schemas.microsoft.com/office/powerpoint/2010/main" val="381070812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Objections</a:t>
            </a:r>
            <a:endParaRPr lang="en-GB" dirty="0"/>
          </a:p>
        </p:txBody>
      </p:sp>
      <p:sp>
        <p:nvSpPr>
          <p:cNvPr id="3" name="Content Placeholder 2"/>
          <p:cNvSpPr>
            <a:spLocks noGrp="1"/>
          </p:cNvSpPr>
          <p:nvPr>
            <p:ph idx="1"/>
          </p:nvPr>
        </p:nvSpPr>
        <p:spPr/>
        <p:txBody>
          <a:bodyPr>
            <a:normAutofit/>
          </a:bodyPr>
          <a:lstStyle/>
          <a:p>
            <a:pPr lvl="0"/>
            <a:r>
              <a:rPr lang="en-GB" sz="2400" dirty="0" smtClean="0"/>
              <a:t>Objection 1: Leads to a hedonistic society</a:t>
            </a:r>
          </a:p>
          <a:p>
            <a:pPr lvl="0"/>
            <a:r>
              <a:rPr lang="en-GB" sz="2400" dirty="0" smtClean="0"/>
              <a:t>Seeking sexual experiences </a:t>
            </a:r>
            <a:r>
              <a:rPr lang="en-GB" sz="2400" i="1" dirty="0" smtClean="0"/>
              <a:t>ad libitum </a:t>
            </a:r>
            <a:r>
              <a:rPr lang="en-GB" sz="2400" dirty="0" smtClean="0"/>
              <a:t>with no limits at all can lead us to ignore more important aspects of our lives (e.g. spiritual). </a:t>
            </a:r>
          </a:p>
          <a:p>
            <a:pPr lvl="0"/>
            <a:r>
              <a:rPr lang="en-GB" sz="2400" dirty="0" smtClean="0"/>
              <a:t>A society founded on principle of maximising hedonistic pleasure likely to collapse from self-indulgence.</a:t>
            </a:r>
          </a:p>
          <a:p>
            <a:r>
              <a:rPr lang="en-GB" sz="2400" dirty="0" smtClean="0"/>
              <a:t>Utilitarianism seems to make permissible actions that many would find wrong such as bestiality </a:t>
            </a:r>
            <a:endParaRPr lang="en-GB" sz="2400" dirty="0"/>
          </a:p>
        </p:txBody>
      </p:sp>
    </p:spTree>
    <p:extLst>
      <p:ext uri="{BB962C8B-B14F-4D97-AF65-F5344CB8AC3E}">
        <p14:creationId xmlns:p14="http://schemas.microsoft.com/office/powerpoint/2010/main" val="18184535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Kantian Ethics Overview</a:t>
            </a:r>
            <a:endParaRPr lang="en-GB" dirty="0">
              <a:solidFill>
                <a:schemeClr val="bg1"/>
              </a:solidFill>
            </a:endParaRPr>
          </a:p>
        </p:txBody>
      </p:sp>
      <p:graphicFrame>
        <p:nvGraphicFramePr>
          <p:cNvPr id="5" name="Table 4"/>
          <p:cNvGraphicFramePr>
            <a:graphicFrameLocks noGrp="1"/>
          </p:cNvGraphicFramePr>
          <p:nvPr>
            <p:extLst/>
          </p:nvPr>
        </p:nvGraphicFramePr>
        <p:xfrm>
          <a:off x="0" y="1435946"/>
          <a:ext cx="12192000" cy="5303520"/>
        </p:xfrm>
        <a:graphic>
          <a:graphicData uri="http://schemas.openxmlformats.org/drawingml/2006/table">
            <a:tbl>
              <a:tblPr firstRow="1" bandRow="1">
                <a:tableStyleId>{5A111915-BE36-4E01-A7E5-04B1672EAD32}</a:tableStyleId>
              </a:tblPr>
              <a:tblGrid>
                <a:gridCol w="5715000">
                  <a:extLst>
                    <a:ext uri="{9D8B030D-6E8A-4147-A177-3AD203B41FA5}">
                      <a16:colId xmlns:a16="http://schemas.microsoft.com/office/drawing/2014/main" val="20000"/>
                    </a:ext>
                  </a:extLst>
                </a:gridCol>
                <a:gridCol w="6477000">
                  <a:extLst>
                    <a:ext uri="{9D8B030D-6E8A-4147-A177-3AD203B41FA5}">
                      <a16:colId xmlns:a16="http://schemas.microsoft.com/office/drawing/2014/main" val="20001"/>
                    </a:ext>
                  </a:extLst>
                </a:gridCol>
              </a:tblGrid>
              <a:tr h="191035">
                <a:tc>
                  <a:txBody>
                    <a:bodyPr/>
                    <a:lstStyle/>
                    <a:p>
                      <a:r>
                        <a:rPr lang="en-GB" sz="1800" dirty="0" smtClean="0"/>
                        <a:t>Strengths</a:t>
                      </a:r>
                      <a:endParaRPr lang="en-GB" sz="1800" b="0" dirty="0">
                        <a:solidFill>
                          <a:schemeClr val="bg1"/>
                        </a:solidFill>
                      </a:endParaRPr>
                    </a:p>
                  </a:txBody>
                  <a:tcPr>
                    <a:solidFill>
                      <a:schemeClr val="accent5">
                        <a:lumMod val="50000"/>
                      </a:schemeClr>
                    </a:solidFill>
                  </a:tcPr>
                </a:tc>
                <a:tc>
                  <a:txBody>
                    <a:bodyPr/>
                    <a:lstStyle/>
                    <a:p>
                      <a:r>
                        <a:rPr lang="en-GB" sz="1800" dirty="0" smtClean="0"/>
                        <a:t>Weakness</a:t>
                      </a:r>
                      <a:endParaRPr lang="en-GB" sz="1800" b="0" dirty="0">
                        <a:solidFill>
                          <a:schemeClr val="bg1"/>
                        </a:solidFill>
                      </a:endParaRPr>
                    </a:p>
                  </a:txBody>
                  <a:tcPr>
                    <a:solidFill>
                      <a:schemeClr val="accent5">
                        <a:lumMod val="50000"/>
                      </a:schemeClr>
                    </a:solidFill>
                  </a:tcPr>
                </a:tc>
                <a:extLst>
                  <a:ext uri="{0D108BD9-81ED-4DB2-BD59-A6C34878D82A}">
                    <a16:rowId xmlns:a16="http://schemas.microsoft.com/office/drawing/2014/main" val="10000"/>
                  </a:ext>
                </a:extLst>
              </a:tr>
              <a:tr h="2252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t>It aims to treat everyone fairly and justly and so corrects the utilitarian assumption that the minority can suffer so long as the majority are happy.</a:t>
                      </a:r>
                      <a:endParaRPr lang="en-GB" sz="1800" b="0" kern="1200" dirty="0" smtClean="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t>Objection</a:t>
                      </a:r>
                      <a:r>
                        <a:rPr lang="en-GB" sz="1800" kern="1200" dirty="0" smtClean="0"/>
                        <a:t>: Alasdair </a:t>
                      </a:r>
                      <a:r>
                        <a:rPr lang="en-GB" sz="1800" kern="1200" dirty="0" err="1" smtClean="0"/>
                        <a:t>MacIntyre</a:t>
                      </a:r>
                      <a:r>
                        <a:rPr lang="en-GB" sz="1800" kern="1200" dirty="0" smtClean="0"/>
                        <a:t> points out you can use the universalizability principle to justify practically anything E.g. If you create the maxim “I may break my promises only when. . .” that gap can be filled with a description that applies to my circumstances and very few others </a:t>
                      </a:r>
                      <a:endParaRPr lang="en-GB" sz="1800" b="0" kern="1200" dirty="0" smtClean="0">
                        <a:solidFill>
                          <a:schemeClr val="tx1"/>
                        </a:solidFill>
                        <a:latin typeface="+mn-lt"/>
                        <a:ea typeface="+mn-ea"/>
                        <a:cs typeface="+mn-cs"/>
                      </a:endParaRPr>
                    </a:p>
                  </a:txBody>
                  <a:tcPr/>
                </a:tc>
                <a:extLst>
                  <a:ext uri="{0D108BD9-81ED-4DB2-BD59-A6C34878D82A}">
                    <a16:rowId xmlns:a16="http://schemas.microsoft.com/office/drawing/2014/main" val="1000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t>Kant’s categorical imperative gives us rules that apply to everyone and command us to respect human life. Humans cannot be enslaved or exploited. This is the basis of the Declaration of Human Rights.</a:t>
                      </a:r>
                      <a:endParaRPr lang="en-GB" sz="1800" b="0" kern="1200" dirty="0" smtClean="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t>Objection</a:t>
                      </a:r>
                      <a:r>
                        <a:rPr lang="en-GB" sz="1800" kern="1200" dirty="0" smtClean="0"/>
                        <a:t>: One of the problems that plague all formulations of Kant’s categorical imperative is that it yields unqualified absolutes and disregards consequences. The rules that the categorical imperative generates are universal and </a:t>
                      </a:r>
                      <a:r>
                        <a:rPr lang="en-GB" sz="1800" kern="1200" dirty="0" err="1" smtClean="0"/>
                        <a:t>exceptionless</a:t>
                      </a:r>
                      <a:r>
                        <a:rPr lang="en-GB" sz="1800" kern="1200" dirty="0" smtClean="0"/>
                        <a:t>. But if the outcome hurts another person, most people would feel guilty.</a:t>
                      </a:r>
                      <a:r>
                        <a:rPr lang="en-GB" sz="1800" kern="1200" baseline="0" dirty="0" smtClean="0"/>
                        <a:t> E.g. We would want to break a rule and lie to save a person’s life.</a:t>
                      </a:r>
                      <a:endParaRPr lang="en-GB" sz="1800" b="0" kern="1200" dirty="0" smtClean="0">
                        <a:solidFill>
                          <a:schemeClr val="tx1"/>
                        </a:solidFill>
                        <a:latin typeface="+mn-lt"/>
                        <a:ea typeface="+mn-ea"/>
                        <a:cs typeface="+mn-cs"/>
                      </a:endParaRPr>
                    </a:p>
                  </a:txBody>
                  <a:tcPr/>
                </a:tc>
                <a:extLst>
                  <a:ext uri="{0D108BD9-81ED-4DB2-BD59-A6C34878D82A}">
                    <a16:rowId xmlns:a16="http://schemas.microsoft.com/office/drawing/2014/main" val="10002"/>
                  </a:ext>
                </a:extLst>
              </a:tr>
              <a:tr h="4457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t>It is based on reason and makes clear that morality is about doing one’s duty and not just following feelings or inclinations. This means that we cannot assume that what is good for us is morally good and so good for everyone else. This is Kant’s equivalent of the Golden Rule of Christian ethics.</a:t>
                      </a:r>
                      <a:endParaRPr lang="en-GB" sz="1800" b="0" kern="1200" dirty="0" smtClean="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smtClean="0"/>
                        <a:t>Objection</a:t>
                      </a:r>
                      <a:r>
                        <a:rPr lang="en-GB" sz="1800" kern="1200" dirty="0" smtClean="0"/>
                        <a:t>: Kant does not tell us what to do in individual cases where two or more moral duties conflict. E.g. stealing a drug to help a loved one to live?</a:t>
                      </a:r>
                      <a:endParaRPr lang="en-GB" sz="1800" b="0" kern="1200" dirty="0" smtClean="0">
                        <a:solidFill>
                          <a:schemeClr val="tx1"/>
                        </a:solidFill>
                        <a:latin typeface="+mn-lt"/>
                        <a:ea typeface="+mn-ea"/>
                        <a:cs typeface="+mn-cs"/>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4654149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199697"/>
          </a:xfrm>
          <a:solidFill>
            <a:schemeClr val="bg1">
              <a:lumMod val="95000"/>
            </a:schemeClr>
          </a:solidFill>
        </p:spPr>
        <p:txBody>
          <a:bodyPr>
            <a:normAutofit fontScale="25000" lnSpcReduction="20000"/>
          </a:bodyPr>
          <a:lstStyle/>
          <a:p>
            <a:pPr marL="0" indent="0" algn="ctr">
              <a:buNone/>
            </a:pPr>
            <a:r>
              <a:rPr lang="en-GB" sz="4400" dirty="0" smtClean="0">
                <a:latin typeface="Comic Sans MS" panose="030F0702030302020204" pitchFamily="66" charset="0"/>
              </a:rPr>
              <a:t>Euthanasia</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504153722"/>
              </p:ext>
            </p:extLst>
          </p:nvPr>
        </p:nvGraphicFramePr>
        <p:xfrm>
          <a:off x="0" y="199697"/>
          <a:ext cx="12192000" cy="6124019"/>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258899">
                <a:tc>
                  <a:txBody>
                    <a:bodyPr/>
                    <a:lstStyle/>
                    <a:p>
                      <a:r>
                        <a:rPr lang="en-GB" sz="1400" dirty="0" smtClean="0">
                          <a:latin typeface="Comic Sans MS" panose="030F0702030302020204" pitchFamily="66" charset="0"/>
                        </a:rPr>
                        <a:t>PARAGRAPH 1:</a:t>
                      </a:r>
                      <a:r>
                        <a:rPr lang="en-GB" sz="1400" baseline="0" dirty="0" smtClean="0">
                          <a:latin typeface="Comic Sans MS" panose="030F0702030302020204" pitchFamily="66" charset="0"/>
                        </a:rPr>
                        <a:t> SANCTITY OF LIFE</a:t>
                      </a:r>
                    </a:p>
                    <a:p>
                      <a:pPr marL="285750" indent="-285750">
                        <a:buFont typeface="Arial" panose="020B0604020202020204" pitchFamily="34" charset="0"/>
                        <a:buChar char="•"/>
                      </a:pPr>
                      <a:r>
                        <a:rPr lang="en-GB" sz="1400" baseline="0" dirty="0" smtClean="0">
                          <a:latin typeface="Comic Sans MS" panose="030F0702030302020204" pitchFamily="66" charset="0"/>
                        </a:rPr>
                        <a:t>Voluntary (consent) and active (intentional) euthanasia always wrong</a:t>
                      </a:r>
                    </a:p>
                    <a:p>
                      <a:pPr marL="285750" indent="-285750">
                        <a:buFont typeface="Arial" panose="020B0604020202020204" pitchFamily="34" charset="0"/>
                        <a:buChar char="•"/>
                      </a:pPr>
                      <a:r>
                        <a:rPr lang="en-GB" sz="1400" baseline="0" dirty="0" smtClean="0">
                          <a:latin typeface="Comic Sans MS" panose="030F0702030302020204" pitchFamily="66" charset="0"/>
                        </a:rPr>
                        <a:t>Religious origins – man is made in image of God and life has sacred value</a:t>
                      </a:r>
                    </a:p>
                    <a:p>
                      <a:pPr marL="285750" indent="-285750">
                        <a:buFont typeface="Arial" panose="020B0604020202020204" pitchFamily="34" charset="0"/>
                        <a:buChar char="•"/>
                      </a:pPr>
                      <a:r>
                        <a:rPr lang="en-GB" sz="1400" baseline="0" dirty="0" smtClean="0">
                          <a:latin typeface="Comic Sans MS" panose="030F0702030302020204" pitchFamily="66" charset="0"/>
                        </a:rPr>
                        <a:t>Natural Law Theory – active euthanasia is wrong because one of the primary precepts is ‘preservation of life’</a:t>
                      </a:r>
                    </a:p>
                    <a:p>
                      <a:pPr marL="285750" indent="-285750">
                        <a:buFont typeface="Arial" panose="020B0604020202020204" pitchFamily="34" charset="0"/>
                        <a:buChar char="•"/>
                      </a:pPr>
                      <a:r>
                        <a:rPr lang="en-GB" sz="1400" baseline="0" dirty="0" smtClean="0">
                          <a:latin typeface="Comic Sans MS" panose="030F0702030302020204" pitchFamily="66" charset="0"/>
                        </a:rPr>
                        <a:t>However, it may allow passive euthanasia in some circumstances due to the Doctrine of Double Effect – e.g. pain relief may be used and an unintended side effect could be hastening of death.</a:t>
                      </a:r>
                    </a:p>
                    <a:p>
                      <a:pPr marL="285750" indent="-285750">
                        <a:buFont typeface="Arial" panose="020B0604020202020204" pitchFamily="34" charset="0"/>
                        <a:buChar char="•"/>
                      </a:pPr>
                      <a:r>
                        <a:rPr lang="en-GB" sz="1400" baseline="0" dirty="0" smtClean="0">
                          <a:latin typeface="Comic Sans MS" panose="030F0702030302020204" pitchFamily="66" charset="0"/>
                        </a:rPr>
                        <a:t>Tiers of law – </a:t>
                      </a:r>
                    </a:p>
                    <a:p>
                      <a:pPr marL="285750" indent="-285750">
                        <a:buFont typeface="Arial" panose="020B0604020202020204" pitchFamily="34" charset="0"/>
                        <a:buChar char="•"/>
                      </a:pPr>
                      <a:r>
                        <a:rPr lang="en-GB" sz="1400" baseline="0" dirty="0" smtClean="0">
                          <a:latin typeface="Comic Sans MS" panose="030F0702030302020204" pitchFamily="66" charset="0"/>
                        </a:rPr>
                        <a:t>Euthanasia prevents human from achieving his telos (</a:t>
                      </a:r>
                      <a:r>
                        <a:rPr lang="en-GB" sz="1400" baseline="0" dirty="0" err="1" smtClean="0">
                          <a:latin typeface="Comic Sans MS" panose="030F0702030302020204" pitchFamily="66" charset="0"/>
                        </a:rPr>
                        <a:t>eudaimonia</a:t>
                      </a:r>
                      <a:r>
                        <a:rPr lang="en-GB" sz="1400" baseline="0" dirty="0" smtClean="0">
                          <a:latin typeface="Comic Sans MS" panose="030F0702030302020204" pitchFamily="66" charset="0"/>
                        </a:rPr>
                        <a:t>)</a:t>
                      </a:r>
                    </a:p>
                    <a:p>
                      <a:pPr marL="285750" indent="-285750">
                        <a:buFont typeface="Arial" panose="020B0604020202020204" pitchFamily="34" charset="0"/>
                        <a:buChar char="•"/>
                      </a:pPr>
                      <a:r>
                        <a:rPr lang="en-GB" sz="1400" baseline="0" dirty="0" smtClean="0">
                          <a:latin typeface="Comic Sans MS" panose="030F0702030302020204" pitchFamily="66" charset="0"/>
                        </a:rPr>
                        <a:t>Supporting this: Kantian Ethics – universalizability, value of humans as ends and not means</a:t>
                      </a:r>
                      <a:endParaRPr lang="en-GB" sz="1400" dirty="0" smtClean="0">
                        <a:latin typeface="Comic Sans MS" panose="030F0702030302020204" pitchFamily="66" charset="0"/>
                      </a:endParaRPr>
                    </a:p>
                  </a:txBody>
                  <a:tcPr/>
                </a:tc>
                <a:tc>
                  <a:txBody>
                    <a:bodyPr/>
                    <a:lstStyle/>
                    <a:p>
                      <a:r>
                        <a:rPr lang="en-GB" sz="1400" dirty="0" smtClean="0">
                          <a:latin typeface="Comic Sans MS" panose="030F0702030302020204" pitchFamily="66" charset="0"/>
                        </a:rPr>
                        <a:t>PARAGRAPH 2: Objections</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Disregards</a:t>
                      </a:r>
                      <a:r>
                        <a:rPr lang="en-GB" sz="1400" kern="1200" baseline="0" dirty="0" smtClean="0">
                          <a:solidFill>
                            <a:schemeClr val="tx1"/>
                          </a:solidFill>
                          <a:effectLst/>
                          <a:latin typeface="Comic Sans MS" panose="030F0702030302020204" pitchFamily="66" charset="0"/>
                          <a:ea typeface="+mn-ea"/>
                          <a:cs typeface="+mn-cs"/>
                        </a:rPr>
                        <a:t> consequences and autonomy of individual – patient in terminal pain may request right to die</a:t>
                      </a:r>
                    </a:p>
                    <a:p>
                      <a:pPr marL="285750" indent="-285750">
                        <a:buFont typeface="Arial" panose="020B0604020202020204" pitchFamily="34" charset="0"/>
                        <a:buChar char="•"/>
                      </a:pPr>
                      <a:r>
                        <a:rPr lang="en-GB" sz="1400" kern="1200" baseline="0" dirty="0" smtClean="0">
                          <a:solidFill>
                            <a:schemeClr val="tx1"/>
                          </a:solidFill>
                          <a:effectLst/>
                          <a:latin typeface="Comic Sans MS" panose="030F0702030302020204" pitchFamily="66" charset="0"/>
                          <a:ea typeface="+mn-ea"/>
                          <a:cs typeface="+mn-cs"/>
                        </a:rPr>
                        <a:t>Naturalistic Fallacy – it is a fallacy to derive an ought from an is.</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Case study</a:t>
                      </a:r>
                      <a:r>
                        <a:rPr lang="en-GB" sz="1400" kern="1200" baseline="0" dirty="0" smtClean="0">
                          <a:solidFill>
                            <a:schemeClr val="tx1"/>
                          </a:solidFill>
                          <a:effectLst/>
                          <a:latin typeface="Comic Sans MS" panose="030F0702030302020204" pitchFamily="66" charset="0"/>
                          <a:ea typeface="+mn-ea"/>
                          <a:cs typeface="+mn-cs"/>
                        </a:rPr>
                        <a:t> - </a:t>
                      </a:r>
                      <a:endParaRPr lang="en-GB" sz="1400" kern="1200" dirty="0" smtClean="0">
                        <a:solidFill>
                          <a:schemeClr val="tx1"/>
                        </a:solidFill>
                        <a:effectLst/>
                        <a:latin typeface="Comic Sans MS" panose="030F0702030302020204" pitchFamily="66" charset="0"/>
                        <a:ea typeface="+mn-ea"/>
                        <a:cs typeface="+mn-cs"/>
                      </a:endParaRPr>
                    </a:p>
                  </a:txBody>
                  <a:tcPr/>
                </a:tc>
                <a:extLst>
                  <a:ext uri="{0D108BD9-81ED-4DB2-BD59-A6C34878D82A}">
                    <a16:rowId xmlns:a16="http://schemas.microsoft.com/office/drawing/2014/main" val="3120774046"/>
                  </a:ext>
                </a:extLst>
              </a:tr>
              <a:tr h="2834330">
                <a:tc>
                  <a:txBody>
                    <a:bodyPr/>
                    <a:lstStyle/>
                    <a:p>
                      <a:r>
                        <a:rPr lang="en-GB" sz="1400" dirty="0" smtClean="0">
                          <a:latin typeface="Comic Sans MS" panose="030F0702030302020204" pitchFamily="66" charset="0"/>
                        </a:rPr>
                        <a:t>PARAGRAPH</a:t>
                      </a:r>
                      <a:r>
                        <a:rPr lang="en-GB" sz="1400" baseline="0" dirty="0" smtClean="0">
                          <a:latin typeface="Comic Sans MS" panose="030F0702030302020204" pitchFamily="66" charset="0"/>
                        </a:rPr>
                        <a:t> 3: QUALITY OF LIFE</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Life has no intrinsic</a:t>
                      </a:r>
                      <a:r>
                        <a:rPr lang="en-GB" sz="1400" kern="1200" baseline="0" dirty="0" smtClean="0">
                          <a:solidFill>
                            <a:schemeClr val="tx1"/>
                          </a:solidFill>
                          <a:effectLst/>
                          <a:latin typeface="Comic Sans MS" panose="030F0702030302020204" pitchFamily="66" charset="0"/>
                          <a:ea typeface="+mn-ea"/>
                          <a:cs typeface="+mn-cs"/>
                        </a:rPr>
                        <a:t> value in itself, it depends on what kind of life it is</a:t>
                      </a:r>
                    </a:p>
                    <a:p>
                      <a:pPr marL="285750" indent="-285750">
                        <a:buFont typeface="Arial" panose="020B0604020202020204" pitchFamily="34" charset="0"/>
                        <a:buChar char="•"/>
                      </a:pPr>
                      <a:r>
                        <a:rPr lang="en-GB" sz="1400" kern="1200" baseline="0" dirty="0" smtClean="0">
                          <a:solidFill>
                            <a:schemeClr val="tx1"/>
                          </a:solidFill>
                          <a:effectLst/>
                          <a:latin typeface="Comic Sans MS" panose="030F0702030302020204" pitchFamily="66" charset="0"/>
                          <a:ea typeface="+mn-ea"/>
                          <a:cs typeface="+mn-cs"/>
                        </a:rPr>
                        <a:t>Situation Ethics = action is right if most loving thing – ending suffering might be most loving action</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Six propositions – agape love replaces all laws, love decides</a:t>
                      </a:r>
                      <a:r>
                        <a:rPr lang="en-GB" sz="1400" kern="1200" baseline="0" dirty="0" smtClean="0">
                          <a:solidFill>
                            <a:schemeClr val="tx1"/>
                          </a:solidFill>
                          <a:effectLst/>
                          <a:latin typeface="Comic Sans MS" panose="030F0702030302020204" pitchFamily="66" charset="0"/>
                          <a:ea typeface="+mn-ea"/>
                          <a:cs typeface="+mn-cs"/>
                        </a:rPr>
                        <a:t> in each situation (relativist)</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Utilitarianism – principle of utility</a:t>
                      </a:r>
                    </a:p>
                  </a:txBody>
                  <a:tcPr/>
                </a:tc>
                <a:tc>
                  <a:txBody>
                    <a:bodyPr/>
                    <a:lstStyle/>
                    <a:p>
                      <a:r>
                        <a:rPr lang="en-GB" sz="1400" dirty="0" smtClean="0">
                          <a:latin typeface="Comic Sans MS" panose="030F0702030302020204" pitchFamily="66" charset="0"/>
                        </a:rPr>
                        <a:t>PARAGRAPH 4: Objections</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Slippery slope – by breaking one moral rule, can leading to others</a:t>
                      </a:r>
                      <a:r>
                        <a:rPr lang="en-GB" sz="1400" kern="1200" baseline="0" dirty="0" smtClean="0">
                          <a:solidFill>
                            <a:schemeClr val="tx1"/>
                          </a:solidFill>
                          <a:effectLst/>
                          <a:latin typeface="Comic Sans MS" panose="030F0702030302020204" pitchFamily="66" charset="0"/>
                          <a:ea typeface="+mn-ea"/>
                          <a:cs typeface="+mn-cs"/>
                        </a:rPr>
                        <a:t> being broken </a:t>
                      </a:r>
                      <a:r>
                        <a:rPr lang="en-GB" sz="1400" kern="1200" dirty="0" smtClean="0">
                          <a:solidFill>
                            <a:schemeClr val="tx1"/>
                          </a:solidFill>
                          <a:effectLst/>
                          <a:latin typeface="Comic Sans MS" panose="030F0702030302020204" pitchFamily="66" charset="0"/>
                          <a:ea typeface="+mn-ea"/>
                          <a:cs typeface="+mn-cs"/>
                        </a:rPr>
                        <a:t>and there will be no moral absolutes</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Possibility</a:t>
                      </a:r>
                      <a:r>
                        <a:rPr lang="en-GB" sz="1400" kern="1200" baseline="0" dirty="0" smtClean="0">
                          <a:solidFill>
                            <a:schemeClr val="tx1"/>
                          </a:solidFill>
                          <a:effectLst/>
                          <a:latin typeface="Comic Sans MS" panose="030F0702030302020204" pitchFamily="66" charset="0"/>
                          <a:ea typeface="+mn-ea"/>
                          <a:cs typeface="+mn-cs"/>
                        </a:rPr>
                        <a:t> of it being abused – elderly could be under pressure to be </a:t>
                      </a:r>
                      <a:r>
                        <a:rPr lang="en-GB" sz="1400" kern="1200" baseline="0" dirty="0" err="1" smtClean="0">
                          <a:solidFill>
                            <a:schemeClr val="tx1"/>
                          </a:solidFill>
                          <a:effectLst/>
                          <a:latin typeface="Comic Sans MS" panose="030F0702030302020204" pitchFamily="66" charset="0"/>
                          <a:ea typeface="+mn-ea"/>
                          <a:cs typeface="+mn-cs"/>
                        </a:rPr>
                        <a:t>euthanised</a:t>
                      </a:r>
                      <a:r>
                        <a:rPr lang="en-GB" sz="1400" kern="1200" baseline="0" dirty="0" smtClean="0">
                          <a:solidFill>
                            <a:schemeClr val="tx1"/>
                          </a:solidFill>
                          <a:effectLst/>
                          <a:latin typeface="Comic Sans MS" panose="030F0702030302020204" pitchFamily="66" charset="0"/>
                          <a:ea typeface="+mn-ea"/>
                          <a:cs typeface="+mn-cs"/>
                        </a:rPr>
                        <a:t> to increase resources and utility for the rest of the population</a:t>
                      </a:r>
                    </a:p>
                    <a:p>
                      <a:pPr marL="285750" indent="-285750">
                        <a:buFont typeface="Arial" panose="020B0604020202020204" pitchFamily="34" charset="0"/>
                        <a:buChar char="•"/>
                      </a:pPr>
                      <a:r>
                        <a:rPr lang="en-GB" sz="1400" kern="1200" baseline="0" dirty="0" smtClean="0">
                          <a:solidFill>
                            <a:schemeClr val="tx1"/>
                          </a:solidFill>
                          <a:effectLst/>
                          <a:latin typeface="Comic Sans MS" panose="030F0702030302020204" pitchFamily="66" charset="0"/>
                          <a:ea typeface="+mn-ea"/>
                          <a:cs typeface="+mn-cs"/>
                        </a:rPr>
                        <a:t>Euthanasia for children or those with mental health issues e.g. </a:t>
                      </a:r>
                      <a:r>
                        <a:rPr lang="en-GB" sz="1400" kern="1200" baseline="0" dirty="0" smtClean="0">
                          <a:solidFill>
                            <a:schemeClr val="tx1"/>
                          </a:solidFill>
                          <a:effectLst/>
                          <a:latin typeface="Comic Sans MS" panose="030F0702030302020204" pitchFamily="66" charset="0"/>
                          <a:ea typeface="+mn-ea"/>
                          <a:cs typeface="+mn-cs"/>
                          <a:hlinkClick r:id="rId2"/>
                        </a:rPr>
                        <a:t>Belgium legalised infant euthanasia </a:t>
                      </a:r>
                      <a:r>
                        <a:rPr lang="en-GB" sz="1400" kern="1200" baseline="0" dirty="0" smtClean="0">
                          <a:solidFill>
                            <a:schemeClr val="tx1"/>
                          </a:solidFill>
                          <a:effectLst/>
                          <a:latin typeface="Comic Sans MS" panose="030F0702030302020204" pitchFamily="66" charset="0"/>
                          <a:ea typeface="+mn-ea"/>
                          <a:cs typeface="+mn-cs"/>
                        </a:rPr>
                        <a:t>in 2005</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Difficulty of predicting the consequences – person could request euthanasia for</a:t>
                      </a:r>
                      <a:r>
                        <a:rPr lang="en-GB" sz="1400" kern="1200" baseline="0" dirty="0" smtClean="0">
                          <a:solidFill>
                            <a:schemeClr val="tx1"/>
                          </a:solidFill>
                          <a:effectLst/>
                          <a:latin typeface="Comic Sans MS" panose="030F0702030302020204" pitchFamily="66" charset="0"/>
                          <a:ea typeface="+mn-ea"/>
                          <a:cs typeface="+mn-cs"/>
                        </a:rPr>
                        <a:t> terminal illness </a:t>
                      </a:r>
                      <a:r>
                        <a:rPr lang="en-GB" sz="1400" kern="1200" dirty="0" smtClean="0">
                          <a:solidFill>
                            <a:schemeClr val="tx1"/>
                          </a:solidFill>
                          <a:effectLst/>
                          <a:latin typeface="Comic Sans MS" panose="030F0702030302020204" pitchFamily="66" charset="0"/>
                          <a:ea typeface="+mn-ea"/>
                          <a:cs typeface="+mn-cs"/>
                        </a:rPr>
                        <a:t>but later a cure may emerge</a:t>
                      </a:r>
                    </a:p>
                    <a:p>
                      <a:pPr marL="285750" indent="-285750">
                        <a:buFont typeface="Arial" panose="020B0604020202020204" pitchFamily="34" charset="0"/>
                        <a:buChar char="•"/>
                      </a:pPr>
                      <a:r>
                        <a:rPr lang="en-GB" sz="1400" kern="1200" dirty="0" smtClean="0">
                          <a:solidFill>
                            <a:schemeClr val="tx1"/>
                          </a:solidFill>
                          <a:effectLst/>
                          <a:latin typeface="Comic Sans MS" panose="030F0702030302020204" pitchFamily="66" charset="0"/>
                          <a:ea typeface="+mn-ea"/>
                          <a:cs typeface="+mn-cs"/>
                        </a:rPr>
                        <a:t>Possibility</a:t>
                      </a:r>
                      <a:r>
                        <a:rPr lang="en-GB" sz="1400" kern="1200" baseline="0" dirty="0" smtClean="0">
                          <a:solidFill>
                            <a:schemeClr val="tx1"/>
                          </a:solidFill>
                          <a:effectLst/>
                          <a:latin typeface="Comic Sans MS" panose="030F0702030302020204" pitchFamily="66" charset="0"/>
                          <a:ea typeface="+mn-ea"/>
                          <a:cs typeface="+mn-cs"/>
                        </a:rPr>
                        <a:t> of being abused – elderly people may be under pressure to end their lives so that resources can be distributed to those who can generate more utility</a:t>
                      </a:r>
                      <a:endParaRPr lang="en-GB" sz="1400" kern="1200" dirty="0" smtClean="0">
                        <a:solidFill>
                          <a:schemeClr val="tx1"/>
                        </a:solidFill>
                        <a:effectLst/>
                        <a:latin typeface="Comic Sans MS" panose="030F0702030302020204" pitchFamily="66" charset="0"/>
                        <a:ea typeface="+mn-ea"/>
                        <a:cs typeface="+mn-cs"/>
                      </a:endParaRP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284725971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ext uri="{D42A27DB-BD31-4B8C-83A1-F6EECF244321}">
                <p14:modId xmlns:p14="http://schemas.microsoft.com/office/powerpoint/2010/main" val="1924795703"/>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5467687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df3vjeWPe1o"/>
          <p:cNvPicPr>
            <a:picLocks noGrp="1" noRot="1" noChangeAspect="1"/>
          </p:cNvPicPr>
          <p:nvPr>
            <p:ph idx="1"/>
            <a:videoFile r:link="rId1"/>
          </p:nvPr>
        </p:nvPicPr>
        <p:blipFill>
          <a:blip r:embed="rId3"/>
          <a:stretch>
            <a:fillRect/>
          </a:stretch>
        </p:blipFill>
        <p:spPr>
          <a:xfrm>
            <a:off x="161735" y="1487404"/>
            <a:ext cx="7294701" cy="4103269"/>
          </a:xfrm>
          <a:prstGeom prst="rect">
            <a:avLst/>
          </a:prstGeom>
        </p:spPr>
      </p:pic>
      <p:pic>
        <p:nvPicPr>
          <p:cNvPr id="5" name="Picture 4"/>
          <p:cNvPicPr>
            <a:picLocks noChangeAspect="1"/>
          </p:cNvPicPr>
          <p:nvPr/>
        </p:nvPicPr>
        <p:blipFill>
          <a:blip r:embed="rId4"/>
          <a:stretch>
            <a:fillRect/>
          </a:stretch>
        </p:blipFill>
        <p:spPr>
          <a:xfrm>
            <a:off x="7675265" y="1481137"/>
            <a:ext cx="4693198" cy="2149642"/>
          </a:xfrm>
          <a:prstGeom prst="rect">
            <a:avLst/>
          </a:prstGeom>
          <a:ln>
            <a:solidFill>
              <a:schemeClr val="accent1"/>
            </a:solidFill>
          </a:ln>
        </p:spPr>
      </p:pic>
      <p:sp>
        <p:nvSpPr>
          <p:cNvPr id="6" name="TextBox 5"/>
          <p:cNvSpPr txBox="1"/>
          <p:nvPr/>
        </p:nvSpPr>
        <p:spPr>
          <a:xfrm>
            <a:off x="161735" y="5903893"/>
            <a:ext cx="12030265" cy="95410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GB" sz="2800" dirty="0" smtClean="0">
                <a:latin typeface="Comic Sans MS" panose="030F0702030302020204" pitchFamily="66" charset="0"/>
              </a:rPr>
              <a:t>Ford calculated that it </a:t>
            </a:r>
            <a:r>
              <a:rPr lang="en-GB" sz="2800" dirty="0">
                <a:latin typeface="Comic Sans MS" panose="030F0702030302020204" pitchFamily="66" charset="0"/>
              </a:rPr>
              <a:t>was </a:t>
            </a:r>
            <a:r>
              <a:rPr lang="en-GB" sz="2800" b="1" u="sng" dirty="0">
                <a:latin typeface="Comic Sans MS" panose="030F0702030302020204" pitchFamily="66" charset="0"/>
              </a:rPr>
              <a:t>cheaper</a:t>
            </a:r>
            <a:r>
              <a:rPr lang="en-GB" sz="2800" dirty="0">
                <a:latin typeface="Comic Sans MS" panose="030F0702030302020204" pitchFamily="66" charset="0"/>
              </a:rPr>
              <a:t> to let some customers die than to make </a:t>
            </a:r>
            <a:r>
              <a:rPr lang="en-GB" sz="2800" dirty="0" smtClean="0">
                <a:latin typeface="Comic Sans MS" panose="030F0702030302020204" pitchFamily="66" charset="0"/>
              </a:rPr>
              <a:t>the Pinto </a:t>
            </a:r>
            <a:r>
              <a:rPr lang="en-GB" sz="2800" dirty="0">
                <a:latin typeface="Comic Sans MS" panose="030F0702030302020204" pitchFamily="66" charset="0"/>
              </a:rPr>
              <a:t>safe – by  </a:t>
            </a:r>
            <a:r>
              <a:rPr lang="en-GB" sz="2800" dirty="0" smtClean="0">
                <a:latin typeface="Comic Sans MS" panose="030F0702030302020204" pitchFamily="66" charset="0"/>
              </a:rPr>
              <a:t>$87,500,000.</a:t>
            </a:r>
            <a:endParaRPr lang="en-GB" sz="2800" dirty="0">
              <a:latin typeface="Comic Sans MS" panose="030F0702030302020204" pitchFamily="66" charset="0"/>
            </a:endParaRPr>
          </a:p>
        </p:txBody>
      </p:sp>
      <p:sp>
        <p:nvSpPr>
          <p:cNvPr id="7" name="Title 6"/>
          <p:cNvSpPr>
            <a:spLocks noGrp="1"/>
          </p:cNvSpPr>
          <p:nvPr>
            <p:ph type="title"/>
          </p:nvPr>
        </p:nvSpPr>
        <p:spPr/>
        <p:txBody>
          <a:bodyPr/>
          <a:lstStyle/>
          <a:p>
            <a:r>
              <a:rPr lang="en-GB" dirty="0" smtClean="0"/>
              <a:t>Ford Pinto Case</a:t>
            </a:r>
            <a:endParaRPr lang="en-GB" dirty="0"/>
          </a:p>
        </p:txBody>
      </p:sp>
    </p:spTree>
    <p:extLst>
      <p:ext uri="{BB962C8B-B14F-4D97-AF65-F5344CB8AC3E}">
        <p14:creationId xmlns:p14="http://schemas.microsoft.com/office/powerpoint/2010/main" val="96986769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26lY0qKD-Mg"/>
          <p:cNvPicPr>
            <a:picLocks noGrp="1" noRot="1" noChangeAspect="1"/>
          </p:cNvPicPr>
          <p:nvPr>
            <p:ph idx="1"/>
            <a:videoFile r:link="rId1"/>
          </p:nvPr>
        </p:nvPicPr>
        <p:blipFill>
          <a:blip r:embed="rId3"/>
          <a:stretch>
            <a:fillRect/>
          </a:stretch>
        </p:blipFill>
        <p:spPr>
          <a:xfrm>
            <a:off x="1003190" y="440552"/>
            <a:ext cx="10383961" cy="5840978"/>
          </a:xfrm>
          <a:prstGeom prst="rect">
            <a:avLst/>
          </a:prstGeom>
        </p:spPr>
      </p:pic>
    </p:spTree>
    <p:extLst>
      <p:ext uri="{BB962C8B-B14F-4D97-AF65-F5344CB8AC3E}">
        <p14:creationId xmlns:p14="http://schemas.microsoft.com/office/powerpoint/2010/main" val="37511107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jrEf8uabe7E"/>
          <p:cNvPicPr>
            <a:picLocks noGrp="1" noRot="1" noChangeAspect="1"/>
          </p:cNvPicPr>
          <p:nvPr>
            <p:ph idx="1"/>
            <a:videoFile r:link="rId1"/>
          </p:nvPr>
        </p:nvPicPr>
        <p:blipFill>
          <a:blip r:embed="rId3"/>
          <a:stretch>
            <a:fillRect/>
          </a:stretch>
        </p:blipFill>
        <p:spPr>
          <a:xfrm>
            <a:off x="324854" y="133931"/>
            <a:ext cx="4353508" cy="2448848"/>
          </a:xfrm>
          <a:prstGeom prst="rect">
            <a:avLst/>
          </a:prstGeom>
        </p:spPr>
      </p:pic>
      <p:sp>
        <p:nvSpPr>
          <p:cNvPr id="5" name="Rectangle 4"/>
          <p:cNvSpPr/>
          <p:nvPr/>
        </p:nvSpPr>
        <p:spPr>
          <a:xfrm>
            <a:off x="4989095" y="0"/>
            <a:ext cx="7202905" cy="6740307"/>
          </a:xfrm>
          <a:prstGeom prst="rect">
            <a:avLst/>
          </a:prstGeom>
        </p:spPr>
        <p:txBody>
          <a:bodyPr wrap="square">
            <a:spAutoFit/>
          </a:bodyPr>
          <a:lstStyle/>
          <a:p>
            <a:pPr>
              <a:spcAft>
                <a:spcPts val="0"/>
              </a:spcAft>
            </a:pPr>
            <a:r>
              <a:rPr lang="en-US" b="1" dirty="0">
                <a:latin typeface="Times New Roman" panose="02020603050405020304" pitchFamily="18" charset="0"/>
                <a:ea typeface="MS Mincho"/>
              </a:rPr>
              <a:t>Enron:</a:t>
            </a:r>
            <a:r>
              <a:rPr lang="en-US" dirty="0">
                <a:latin typeface="Times New Roman" panose="02020603050405020304" pitchFamily="18" charset="0"/>
                <a:ea typeface="MS Mincho"/>
              </a:rPr>
              <a:t> American energy, commodities, and services company based in </a:t>
            </a:r>
            <a:r>
              <a:rPr lang="en-US" dirty="0">
                <a:solidFill>
                  <a:srgbClr val="0C2BA4"/>
                </a:solidFill>
                <a:latin typeface="Times New Roman" panose="02020603050405020304" pitchFamily="18" charset="0"/>
                <a:ea typeface="MS Mincho"/>
              </a:rPr>
              <a:t>Houston</a:t>
            </a:r>
            <a:r>
              <a:rPr lang="en-US" dirty="0">
                <a:latin typeface="Times New Roman" panose="02020603050405020304" pitchFamily="18" charset="0"/>
                <a:ea typeface="MS Mincho"/>
              </a:rPr>
              <a:t>, Texas. Before its bankruptcy on December 2, 2001, Enron employed approximately 22,000 staff and was one of the world's leading electricity, natural gas, communications, and </a:t>
            </a:r>
            <a:r>
              <a:rPr lang="en-US" dirty="0">
                <a:solidFill>
                  <a:srgbClr val="0C2BA4"/>
                </a:solidFill>
                <a:latin typeface="Times New Roman" panose="02020603050405020304" pitchFamily="18" charset="0"/>
                <a:ea typeface="MS Mincho"/>
              </a:rPr>
              <a:t>pulp</a:t>
            </a:r>
            <a:r>
              <a:rPr lang="en-US" dirty="0">
                <a:latin typeface="Times New Roman" panose="02020603050405020304" pitchFamily="18" charset="0"/>
                <a:ea typeface="MS Mincho"/>
              </a:rPr>
              <a:t> and paper companies, with claimed revenues of nearly $101 billion in 2000.</a:t>
            </a:r>
            <a:endParaRPr lang="en-GB" dirty="0">
              <a:latin typeface="Times New Roman" panose="02020603050405020304" pitchFamily="18" charset="0"/>
              <a:ea typeface="MS Mincho"/>
            </a:endParaRPr>
          </a:p>
          <a:p>
            <a:pPr>
              <a:spcAft>
                <a:spcPts val="0"/>
              </a:spcAft>
            </a:pPr>
            <a:r>
              <a:rPr lang="en-US" dirty="0">
                <a:latin typeface="Times New Roman" panose="02020603050405020304" pitchFamily="18" charset="0"/>
                <a:ea typeface="MS Mincho"/>
              </a:rPr>
              <a:t> </a:t>
            </a:r>
            <a:endParaRPr lang="en-GB" dirty="0">
              <a:latin typeface="Times New Roman" panose="02020603050405020304" pitchFamily="18" charset="0"/>
              <a:ea typeface="MS Mincho"/>
            </a:endParaRPr>
          </a:p>
          <a:p>
            <a:pPr>
              <a:spcAft>
                <a:spcPts val="0"/>
              </a:spcAft>
            </a:pPr>
            <a:r>
              <a:rPr lang="en-US" dirty="0" smtClean="0">
                <a:latin typeface="Times New Roman" panose="02020603050405020304" pitchFamily="18" charset="0"/>
                <a:ea typeface="MS Mincho"/>
              </a:rPr>
              <a:t>When </a:t>
            </a:r>
            <a:r>
              <a:rPr lang="en-US" dirty="0">
                <a:latin typeface="Times New Roman" panose="02020603050405020304" pitchFamily="18" charset="0"/>
                <a:ea typeface="MS Mincho"/>
              </a:rPr>
              <a:t>you buy a stock low, and sell high, it makes sense. And during the 1990s, all stocks went up. It was crazy. Everyone started buying stocks – more demand = what? Higher price.</a:t>
            </a:r>
            <a:endParaRPr lang="en-GB" dirty="0">
              <a:latin typeface="Times New Roman" panose="02020603050405020304" pitchFamily="18" charset="0"/>
              <a:ea typeface="MS Mincho"/>
            </a:endParaRPr>
          </a:p>
          <a:p>
            <a:pPr>
              <a:spcAft>
                <a:spcPts val="0"/>
              </a:spcAft>
            </a:pPr>
            <a:r>
              <a:rPr lang="en-US" dirty="0">
                <a:latin typeface="Times New Roman" panose="02020603050405020304" pitchFamily="18" charset="0"/>
                <a:ea typeface="MS Mincho"/>
              </a:rPr>
              <a:t> </a:t>
            </a:r>
            <a:endParaRPr lang="en-GB" dirty="0">
              <a:latin typeface="Times New Roman" panose="02020603050405020304" pitchFamily="18" charset="0"/>
              <a:ea typeface="MS Mincho"/>
            </a:endParaRPr>
          </a:p>
          <a:p>
            <a:pPr>
              <a:spcAft>
                <a:spcPts val="0"/>
              </a:spcAft>
            </a:pPr>
            <a:r>
              <a:rPr lang="en-US" dirty="0">
                <a:latin typeface="Times New Roman" panose="02020603050405020304" pitchFamily="18" charset="0"/>
                <a:ea typeface="MS Mincho"/>
              </a:rPr>
              <a:t>How do you get your stock price to go up? Increase demand. And how do you make people demand your stock? You need to present your company as being profitable. </a:t>
            </a:r>
            <a:endParaRPr lang="en-GB" dirty="0">
              <a:latin typeface="Times New Roman" panose="02020603050405020304" pitchFamily="18" charset="0"/>
              <a:ea typeface="MS Mincho"/>
            </a:endParaRPr>
          </a:p>
          <a:p>
            <a:pPr>
              <a:spcAft>
                <a:spcPts val="0"/>
              </a:spcAft>
            </a:pPr>
            <a:r>
              <a:rPr lang="en-US" dirty="0">
                <a:latin typeface="Times New Roman" panose="02020603050405020304" pitchFamily="18" charset="0"/>
                <a:ea typeface="MS Mincho"/>
              </a:rPr>
              <a:t> </a:t>
            </a:r>
            <a:endParaRPr lang="en-GB" dirty="0">
              <a:latin typeface="Times New Roman" panose="02020603050405020304" pitchFamily="18" charset="0"/>
              <a:ea typeface="MS Mincho"/>
            </a:endParaRPr>
          </a:p>
          <a:p>
            <a:pPr>
              <a:spcAft>
                <a:spcPts val="0"/>
              </a:spcAft>
            </a:pPr>
            <a:r>
              <a:rPr lang="en-US" dirty="0">
                <a:latin typeface="Times New Roman" panose="02020603050405020304" pitchFamily="18" charset="0"/>
                <a:ea typeface="MS Mincho"/>
              </a:rPr>
              <a:t>So, can you lie?</a:t>
            </a:r>
            <a:endParaRPr lang="en-GB" dirty="0">
              <a:latin typeface="Times New Roman" panose="02020603050405020304" pitchFamily="18" charset="0"/>
              <a:ea typeface="MS Mincho"/>
            </a:endParaRPr>
          </a:p>
          <a:p>
            <a:pPr>
              <a:spcAft>
                <a:spcPts val="0"/>
              </a:spcAft>
            </a:pPr>
            <a:r>
              <a:rPr lang="en-US" b="1" dirty="0">
                <a:latin typeface="Times New Roman" panose="02020603050405020304" pitchFamily="18" charset="0"/>
                <a:ea typeface="MS Mincho"/>
              </a:rPr>
              <a:t>  </a:t>
            </a:r>
            <a:endParaRPr lang="en-GB" dirty="0">
              <a:latin typeface="Times New Roman" panose="02020603050405020304" pitchFamily="18" charset="0"/>
              <a:ea typeface="MS Mincho"/>
            </a:endParaRPr>
          </a:p>
          <a:p>
            <a:pPr>
              <a:spcAft>
                <a:spcPts val="0"/>
              </a:spcAft>
            </a:pPr>
            <a:r>
              <a:rPr lang="en-US" b="1" dirty="0">
                <a:latin typeface="Times New Roman" panose="02020603050405020304" pitchFamily="18" charset="0"/>
                <a:ea typeface="MS Mincho"/>
              </a:rPr>
              <a:t>Who is supposed to catch you lying?</a:t>
            </a:r>
            <a:endParaRPr lang="en-GB" dirty="0">
              <a:latin typeface="Times New Roman" panose="02020603050405020304" pitchFamily="18" charset="0"/>
              <a:ea typeface="MS Mincho"/>
            </a:endParaRPr>
          </a:p>
          <a:p>
            <a:pPr>
              <a:spcAft>
                <a:spcPts val="0"/>
              </a:spcAft>
            </a:pPr>
            <a:r>
              <a:rPr lang="en-US" b="1" dirty="0">
                <a:latin typeface="Times New Roman" panose="02020603050405020304" pitchFamily="18" charset="0"/>
                <a:ea typeface="MS Mincho"/>
              </a:rPr>
              <a:t> </a:t>
            </a:r>
            <a:endParaRPr lang="en-GB" dirty="0">
              <a:latin typeface="Times New Roman" panose="02020603050405020304" pitchFamily="18" charset="0"/>
              <a:ea typeface="MS Mincho"/>
            </a:endParaRPr>
          </a:p>
          <a:p>
            <a:pPr marL="342900" lvl="0" indent="-342900">
              <a:spcAft>
                <a:spcPts val="0"/>
              </a:spcAft>
              <a:buFont typeface="+mj-lt"/>
              <a:buAutoNum type="arabicParenR"/>
            </a:pPr>
            <a:r>
              <a:rPr lang="en-US" b="1" dirty="0">
                <a:latin typeface="Times New Roman" panose="02020603050405020304" pitchFamily="18" charset="0"/>
                <a:ea typeface="MS Mincho"/>
              </a:rPr>
              <a:t>Your own accountants</a:t>
            </a:r>
            <a:endParaRPr lang="en-GB" dirty="0">
              <a:latin typeface="Times New Roman" panose="02020603050405020304" pitchFamily="18" charset="0"/>
              <a:ea typeface="MS Mincho"/>
            </a:endParaRPr>
          </a:p>
          <a:p>
            <a:pPr marL="342900" lvl="0" indent="-342900">
              <a:spcAft>
                <a:spcPts val="0"/>
              </a:spcAft>
              <a:buFont typeface="+mj-lt"/>
              <a:buAutoNum type="arabicParenR"/>
            </a:pPr>
            <a:r>
              <a:rPr lang="en-US" b="1" dirty="0">
                <a:latin typeface="Times New Roman" panose="02020603050405020304" pitchFamily="18" charset="0"/>
                <a:ea typeface="MS Mincho"/>
              </a:rPr>
              <a:t>Stock analysts – people who work for investing </a:t>
            </a:r>
            <a:r>
              <a:rPr lang="en-US" b="1" dirty="0" smtClean="0">
                <a:latin typeface="Times New Roman" panose="02020603050405020304" pitchFamily="18" charset="0"/>
                <a:ea typeface="MS Mincho"/>
              </a:rPr>
              <a:t>banks and </a:t>
            </a:r>
            <a:r>
              <a:rPr lang="en-US" b="1" dirty="0">
                <a:latin typeface="Times New Roman" panose="02020603050405020304" pitchFamily="18" charset="0"/>
                <a:ea typeface="MS Mincho"/>
              </a:rPr>
              <a:t>will tell investors which stocks are profitable and which are not</a:t>
            </a:r>
            <a:endParaRPr lang="en-GB" dirty="0">
              <a:latin typeface="Times New Roman" panose="02020603050405020304" pitchFamily="18" charset="0"/>
              <a:ea typeface="MS Mincho"/>
            </a:endParaRPr>
          </a:p>
          <a:p>
            <a:pPr marL="342900" lvl="0" indent="-342900">
              <a:spcAft>
                <a:spcPts val="0"/>
              </a:spcAft>
              <a:buFont typeface="+mj-lt"/>
              <a:buAutoNum type="arabicParenR"/>
            </a:pPr>
            <a:r>
              <a:rPr lang="en-US" b="1" dirty="0">
                <a:latin typeface="Times New Roman" panose="02020603050405020304" pitchFamily="18" charset="0"/>
                <a:ea typeface="MS Mincho"/>
              </a:rPr>
              <a:t>Rating agencies – Standard and </a:t>
            </a:r>
            <a:r>
              <a:rPr lang="en-US" b="1" dirty="0" err="1">
                <a:latin typeface="Times New Roman" panose="02020603050405020304" pitchFamily="18" charset="0"/>
                <a:ea typeface="MS Mincho"/>
              </a:rPr>
              <a:t>Poors</a:t>
            </a:r>
            <a:r>
              <a:rPr lang="en-US" b="1" dirty="0">
                <a:latin typeface="Times New Roman" panose="02020603050405020304" pitchFamily="18" charset="0"/>
                <a:ea typeface="MS Mincho"/>
              </a:rPr>
              <a:t>, Moody’s, Fitch</a:t>
            </a:r>
            <a:endParaRPr lang="en-GB" dirty="0">
              <a:latin typeface="Times New Roman" panose="02020603050405020304" pitchFamily="18" charset="0"/>
              <a:ea typeface="MS Mincho"/>
            </a:endParaRPr>
          </a:p>
          <a:p>
            <a:pPr marL="342900" lvl="0" indent="-342900">
              <a:spcAft>
                <a:spcPts val="0"/>
              </a:spcAft>
              <a:buFont typeface="+mj-lt"/>
              <a:buAutoNum type="arabicParenR"/>
            </a:pPr>
            <a:r>
              <a:rPr lang="en-US" b="1" dirty="0">
                <a:latin typeface="Times New Roman" panose="02020603050405020304" pitchFamily="18" charset="0"/>
                <a:ea typeface="MS Mincho"/>
              </a:rPr>
              <a:t>The Securities and Exchange Commission - government agency that watches over publicly traded companies and the stock </a:t>
            </a:r>
            <a:r>
              <a:rPr lang="en-US" b="1" dirty="0" smtClean="0">
                <a:latin typeface="Times New Roman" panose="02020603050405020304" pitchFamily="18" charset="0"/>
                <a:ea typeface="MS Mincho"/>
              </a:rPr>
              <a:t>markets</a:t>
            </a:r>
            <a:endParaRPr lang="en-GB" dirty="0">
              <a:latin typeface="Times New Roman" panose="02020603050405020304" pitchFamily="18" charset="0"/>
              <a:ea typeface="MS Mincho"/>
            </a:endParaRPr>
          </a:p>
        </p:txBody>
      </p:sp>
      <p:sp>
        <p:nvSpPr>
          <p:cNvPr id="6" name="Rectangle 5"/>
          <p:cNvSpPr/>
          <p:nvPr/>
        </p:nvSpPr>
        <p:spPr>
          <a:xfrm>
            <a:off x="324854" y="2718405"/>
            <a:ext cx="4353508" cy="4139595"/>
          </a:xfrm>
          <a:prstGeom prst="rect">
            <a:avLst/>
          </a:prstGeom>
        </p:spPr>
        <p:txBody>
          <a:bodyPr wrap="square">
            <a:spAutoFit/>
          </a:bodyPr>
          <a:lstStyle/>
          <a:p>
            <a:pPr>
              <a:spcAft>
                <a:spcPts val="0"/>
              </a:spcAft>
            </a:pPr>
            <a:r>
              <a:rPr lang="en-US" dirty="0">
                <a:latin typeface="Times New Roman" panose="02020603050405020304" pitchFamily="18" charset="0"/>
                <a:ea typeface="MS Mincho"/>
              </a:rPr>
              <a:t>In your opinion, what was the biggest mistake made with Enron?</a:t>
            </a:r>
            <a:endParaRPr lang="en-GB" sz="1100" dirty="0">
              <a:latin typeface="Times New Roman" panose="02020603050405020304" pitchFamily="18" charset="0"/>
              <a:ea typeface="MS Mincho"/>
            </a:endParaRPr>
          </a:p>
          <a:p>
            <a:pPr>
              <a:spcAft>
                <a:spcPts val="0"/>
              </a:spcAft>
            </a:pPr>
            <a:r>
              <a:rPr lang="en-US" sz="1100" dirty="0">
                <a:latin typeface="Times New Roman" panose="02020603050405020304" pitchFamily="18" charset="0"/>
                <a:ea typeface="MS Mincho"/>
              </a:rPr>
              <a:t> </a:t>
            </a:r>
            <a:endParaRPr lang="en-GB" sz="1100" dirty="0">
              <a:latin typeface="Times New Roman" panose="02020603050405020304" pitchFamily="18" charset="0"/>
              <a:ea typeface="MS Mincho"/>
            </a:endParaRPr>
          </a:p>
          <a:p>
            <a:pPr>
              <a:spcAft>
                <a:spcPts val="0"/>
              </a:spcAft>
            </a:pPr>
            <a:r>
              <a:rPr lang="en-US" dirty="0">
                <a:latin typeface="Times New Roman" panose="02020603050405020304" pitchFamily="18" charset="0"/>
                <a:ea typeface="MS Mincho"/>
              </a:rPr>
              <a:t>Choices: </a:t>
            </a:r>
            <a:endParaRPr lang="en-GB" sz="1100" dirty="0">
              <a:latin typeface="Times New Roman" panose="02020603050405020304" pitchFamily="18" charset="0"/>
              <a:ea typeface="MS Mincho"/>
            </a:endParaRPr>
          </a:p>
          <a:p>
            <a:pPr marL="342900" lvl="0" indent="-342900">
              <a:spcAft>
                <a:spcPts val="0"/>
              </a:spcAft>
              <a:buFont typeface="+mj-lt"/>
              <a:buAutoNum type="arabicParenR"/>
            </a:pPr>
            <a:r>
              <a:rPr lang="en-US" dirty="0">
                <a:latin typeface="Times New Roman" panose="02020603050405020304" pitchFamily="18" charset="0"/>
                <a:ea typeface="MS Mincho"/>
              </a:rPr>
              <a:t>Enron making bad/risky investments</a:t>
            </a:r>
            <a:endParaRPr lang="en-GB" sz="1100" dirty="0">
              <a:latin typeface="Times New Roman" panose="02020603050405020304" pitchFamily="18" charset="0"/>
              <a:ea typeface="MS Mincho"/>
            </a:endParaRPr>
          </a:p>
          <a:p>
            <a:pPr marL="342900" lvl="0" indent="-342900">
              <a:spcAft>
                <a:spcPts val="0"/>
              </a:spcAft>
              <a:buFont typeface="+mj-lt"/>
              <a:buAutoNum type="arabicParenR"/>
            </a:pPr>
            <a:r>
              <a:rPr lang="en-US" dirty="0">
                <a:latin typeface="Times New Roman" panose="02020603050405020304" pitchFamily="18" charset="0"/>
                <a:ea typeface="MS Mincho"/>
              </a:rPr>
              <a:t>Enron lying on its balance sheets/financial statements</a:t>
            </a:r>
            <a:endParaRPr lang="en-GB" sz="1100" dirty="0">
              <a:latin typeface="Times New Roman" panose="02020603050405020304" pitchFamily="18" charset="0"/>
              <a:ea typeface="MS Mincho"/>
            </a:endParaRPr>
          </a:p>
          <a:p>
            <a:pPr marL="342900" lvl="0" indent="-342900">
              <a:spcAft>
                <a:spcPts val="0"/>
              </a:spcAft>
              <a:buFont typeface="+mj-lt"/>
              <a:buAutoNum type="arabicParenR"/>
            </a:pPr>
            <a:r>
              <a:rPr lang="en-US" dirty="0">
                <a:latin typeface="Times New Roman" panose="02020603050405020304" pitchFamily="18" charset="0"/>
                <a:ea typeface="MS Mincho"/>
              </a:rPr>
              <a:t>Stock Analysts believing Enron without further investigation</a:t>
            </a:r>
            <a:endParaRPr lang="en-GB" sz="1100" dirty="0">
              <a:latin typeface="Times New Roman" panose="02020603050405020304" pitchFamily="18" charset="0"/>
              <a:ea typeface="MS Mincho"/>
            </a:endParaRPr>
          </a:p>
          <a:p>
            <a:pPr marL="342900" lvl="0" indent="-342900">
              <a:spcAft>
                <a:spcPts val="0"/>
              </a:spcAft>
              <a:buFont typeface="+mj-lt"/>
              <a:buAutoNum type="arabicParenR"/>
            </a:pPr>
            <a:r>
              <a:rPr lang="en-US" dirty="0">
                <a:latin typeface="Times New Roman" panose="02020603050405020304" pitchFamily="18" charset="0"/>
                <a:ea typeface="MS Mincho"/>
              </a:rPr>
              <a:t>The SEC not investigating Enron</a:t>
            </a:r>
            <a:endParaRPr lang="en-GB" sz="1100" dirty="0">
              <a:latin typeface="Times New Roman" panose="02020603050405020304" pitchFamily="18" charset="0"/>
              <a:ea typeface="MS Mincho"/>
            </a:endParaRPr>
          </a:p>
          <a:p>
            <a:pPr marL="342900" lvl="0" indent="-342900">
              <a:spcAft>
                <a:spcPts val="0"/>
              </a:spcAft>
              <a:buFont typeface="+mj-lt"/>
              <a:buAutoNum type="arabicParenR"/>
            </a:pPr>
            <a:r>
              <a:rPr lang="en-US" dirty="0">
                <a:latin typeface="Times New Roman" panose="02020603050405020304" pitchFamily="18" charset="0"/>
                <a:ea typeface="MS Mincho"/>
              </a:rPr>
              <a:t>Banks giving Enron too many loans</a:t>
            </a:r>
            <a:endParaRPr lang="en-GB" sz="1100" dirty="0">
              <a:latin typeface="Times New Roman" panose="02020603050405020304" pitchFamily="18" charset="0"/>
              <a:ea typeface="MS Mincho"/>
            </a:endParaRPr>
          </a:p>
          <a:p>
            <a:pPr marL="342900" lvl="0" indent="-342900">
              <a:spcAft>
                <a:spcPts val="0"/>
              </a:spcAft>
              <a:buFont typeface="+mj-lt"/>
              <a:buAutoNum type="arabicParenR"/>
            </a:pPr>
            <a:r>
              <a:rPr lang="en-US" dirty="0">
                <a:latin typeface="Times New Roman" panose="02020603050405020304" pitchFamily="18" charset="0"/>
                <a:ea typeface="MS Mincho"/>
              </a:rPr>
              <a:t>The FDIC for allowing banks to give Enron risky loans</a:t>
            </a:r>
            <a:endParaRPr lang="en-GB" sz="1100" dirty="0">
              <a:latin typeface="Times New Roman" panose="02020603050405020304" pitchFamily="18" charset="0"/>
              <a:ea typeface="MS Mincho"/>
            </a:endParaRPr>
          </a:p>
          <a:p>
            <a:pPr marL="342900" lvl="0" indent="-342900">
              <a:spcAft>
                <a:spcPts val="0"/>
              </a:spcAft>
              <a:buFont typeface="+mj-lt"/>
              <a:buAutoNum type="arabicParenR"/>
            </a:pPr>
            <a:r>
              <a:rPr lang="en-US" dirty="0">
                <a:latin typeface="Times New Roman" panose="02020603050405020304" pitchFamily="18" charset="0"/>
                <a:ea typeface="MS Mincho"/>
              </a:rPr>
              <a:t>Enron shareholders for investing in Enron and driving the stock price up</a:t>
            </a:r>
            <a:endParaRPr lang="en-GB" sz="1100" dirty="0">
              <a:effectLst/>
              <a:latin typeface="Times New Roman" panose="02020603050405020304" pitchFamily="18" charset="0"/>
              <a:ea typeface="MS Mincho"/>
            </a:endParaRPr>
          </a:p>
        </p:txBody>
      </p:sp>
    </p:spTree>
    <p:extLst>
      <p:ext uri="{BB962C8B-B14F-4D97-AF65-F5344CB8AC3E}">
        <p14:creationId xmlns:p14="http://schemas.microsoft.com/office/powerpoint/2010/main" val="148035895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u_69L4bozU"/>
          <p:cNvPicPr>
            <a:picLocks noGrp="1" noRot="1" noChangeAspect="1"/>
          </p:cNvPicPr>
          <p:nvPr>
            <p:ph idx="1"/>
            <a:videoFile r:link="rId1"/>
          </p:nvPr>
        </p:nvPicPr>
        <p:blipFill>
          <a:blip r:embed="rId3"/>
          <a:stretch>
            <a:fillRect/>
          </a:stretch>
        </p:blipFill>
        <p:spPr>
          <a:xfrm>
            <a:off x="830248" y="530376"/>
            <a:ext cx="10515600" cy="5915025"/>
          </a:xfrm>
          <a:prstGeom prst="rect">
            <a:avLst/>
          </a:prstGeom>
        </p:spPr>
      </p:pic>
    </p:spTree>
    <p:extLst>
      <p:ext uri="{BB962C8B-B14F-4D97-AF65-F5344CB8AC3E}">
        <p14:creationId xmlns:p14="http://schemas.microsoft.com/office/powerpoint/2010/main" val="130327939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12192000" cy="443883"/>
          </a:xfrm>
          <a:solidFill>
            <a:schemeClr val="bg2">
              <a:lumMod val="90000"/>
            </a:schemeClr>
          </a:solidFill>
        </p:spPr>
        <p:txBody>
          <a:bodyPr>
            <a:normAutofit fontScale="70000" lnSpcReduction="20000"/>
          </a:bodyPr>
          <a:lstStyle/>
          <a:p>
            <a:pPr marL="0" indent="0" algn="ctr">
              <a:buNone/>
            </a:pPr>
            <a:r>
              <a:rPr lang="en-GB" sz="4400" dirty="0" smtClean="0">
                <a:latin typeface="Comic Sans MS" panose="030F0702030302020204" pitchFamily="66" charset="0"/>
              </a:rPr>
              <a:t>Business Ethics = Corporate Social Responsibility</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nvPr>
        </p:nvGraphicFramePr>
        <p:xfrm>
          <a:off x="0" y="443883"/>
          <a:ext cx="12192000" cy="609569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3258899">
                <a:tc>
                  <a:txBody>
                    <a:bodyPr/>
                    <a:lstStyle/>
                    <a:p>
                      <a:r>
                        <a:rPr lang="en-GB" sz="1600" dirty="0" smtClean="0">
                          <a:latin typeface="Comic Sans MS" panose="030F0702030302020204" pitchFamily="66" charset="0"/>
                        </a:rPr>
                        <a:t>PARAGRAPH 1:</a:t>
                      </a:r>
                      <a:r>
                        <a:rPr lang="en-GB" sz="1600" baseline="0" dirty="0" smtClean="0">
                          <a:latin typeface="Comic Sans MS" panose="030F0702030302020204" pitchFamily="66" charset="0"/>
                        </a:rPr>
                        <a:t> </a:t>
                      </a:r>
                      <a:r>
                        <a:rPr lang="en-GB" sz="1600" dirty="0" smtClean="0">
                          <a:latin typeface="Comic Sans MS" panose="030F0702030302020204" pitchFamily="66" charset="0"/>
                        </a:rPr>
                        <a:t>KANTIAN</a:t>
                      </a:r>
                      <a:r>
                        <a:rPr lang="en-GB" sz="1600" baseline="0" dirty="0" smtClean="0">
                          <a:latin typeface="Comic Sans MS" panose="030F0702030302020204" pitchFamily="66" charset="0"/>
                        </a:rPr>
                        <a:t> APPROACH</a:t>
                      </a:r>
                      <a:endParaRPr lang="en-GB" sz="1600" dirty="0" smtClean="0">
                        <a:latin typeface="Comic Sans MS" panose="030F0702030302020204" pitchFamily="66" charset="0"/>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smtClean="0">
                          <a:solidFill>
                            <a:schemeClr val="tx1"/>
                          </a:solidFill>
                          <a:effectLst/>
                          <a:latin typeface="Comic Sans MS" panose="030F0702030302020204" pitchFamily="66" charset="0"/>
                          <a:ea typeface="+mn-ea"/>
                          <a:cs typeface="+mn-cs"/>
                        </a:rPr>
                        <a:t>An action is only good if</a:t>
                      </a:r>
                      <a:r>
                        <a:rPr lang="en-GB" sz="1600" kern="1200" baseline="0" dirty="0" smtClean="0">
                          <a:solidFill>
                            <a:schemeClr val="tx1"/>
                          </a:solidFill>
                          <a:effectLst/>
                          <a:latin typeface="Comic Sans MS" panose="030F0702030302020204" pitchFamily="66" charset="0"/>
                          <a:ea typeface="+mn-ea"/>
                          <a:cs typeface="+mn-cs"/>
                        </a:rPr>
                        <a:t> it comes from a </a:t>
                      </a:r>
                      <a:r>
                        <a:rPr lang="en-GB" sz="1600" b="1" kern="1200" baseline="0" dirty="0" smtClean="0">
                          <a:solidFill>
                            <a:schemeClr val="tx1"/>
                          </a:solidFill>
                          <a:effectLst/>
                          <a:latin typeface="Comic Sans MS" panose="030F0702030302020204" pitchFamily="66" charset="0"/>
                          <a:ea typeface="+mn-ea"/>
                          <a:cs typeface="+mn-cs"/>
                        </a:rPr>
                        <a:t>good will </a:t>
                      </a:r>
                      <a:r>
                        <a:rPr lang="en-GB" sz="1600" kern="1200" baseline="0" dirty="0" smtClean="0">
                          <a:solidFill>
                            <a:schemeClr val="tx1"/>
                          </a:solidFill>
                          <a:effectLst/>
                          <a:latin typeface="Comic Sans MS" panose="030F0702030302020204" pitchFamily="66" charset="0"/>
                          <a:ea typeface="+mn-ea"/>
                          <a:cs typeface="+mn-cs"/>
                        </a:rPr>
                        <a:t>and not from anything else. </a:t>
                      </a:r>
                      <a:r>
                        <a:rPr lang="en-GB" sz="1600" kern="1200" dirty="0" smtClean="0">
                          <a:solidFill>
                            <a:schemeClr val="tx1"/>
                          </a:solidFill>
                          <a:effectLst/>
                          <a:latin typeface="Comic Sans MS" panose="030F0702030302020204" pitchFamily="66" charset="0"/>
                          <a:ea typeface="+mn-ea"/>
                          <a:cs typeface="+mn-cs"/>
                        </a:rPr>
                        <a:t>Business should act responsibly because it is their duty</a:t>
                      </a:r>
                      <a:endParaRPr lang="en-GB" sz="1600" kern="1200" baseline="0" dirty="0" smtClean="0">
                        <a:solidFill>
                          <a:schemeClr val="tx1"/>
                        </a:solidFill>
                        <a:effectLst/>
                        <a:latin typeface="Comic Sans MS" panose="030F0702030302020204" pitchFamily="66" charset="0"/>
                        <a:ea typeface="+mn-ea"/>
                        <a:cs typeface="+mn-cs"/>
                      </a:endParaRP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1" kern="1200" dirty="0" smtClean="0">
                          <a:solidFill>
                            <a:schemeClr val="tx1"/>
                          </a:solidFill>
                          <a:effectLst/>
                          <a:latin typeface="Comic Sans MS" panose="030F0702030302020204" pitchFamily="66" charset="0"/>
                          <a:ea typeface="+mn-ea"/>
                          <a:cs typeface="+mn-cs"/>
                        </a:rPr>
                        <a:t>Disregard for consequences </a:t>
                      </a:r>
                      <a:r>
                        <a:rPr lang="en-GB" sz="1600" kern="1200" dirty="0" smtClean="0">
                          <a:solidFill>
                            <a:schemeClr val="tx1"/>
                          </a:solidFill>
                          <a:effectLst/>
                          <a:latin typeface="Comic Sans MS" panose="030F0702030302020204" pitchFamily="66" charset="0"/>
                          <a:ea typeface="+mn-ea"/>
                          <a:cs typeface="+mn-cs"/>
                        </a:rPr>
                        <a:t>means profit is not the main issue.</a:t>
                      </a:r>
                    </a:p>
                    <a:p>
                      <a:pPr marL="285750" indent="-285750">
                        <a:buFont typeface="Arial" panose="020B0604020202020204" pitchFamily="34" charset="0"/>
                        <a:buChar char="•"/>
                      </a:pPr>
                      <a:r>
                        <a:rPr lang="en-GB" sz="1600" kern="1200" baseline="0" dirty="0" smtClean="0">
                          <a:solidFill>
                            <a:schemeClr val="tx1"/>
                          </a:solidFill>
                          <a:effectLst/>
                          <a:latin typeface="Comic Sans MS" panose="030F0702030302020204" pitchFamily="66" charset="0"/>
                          <a:ea typeface="+mn-ea"/>
                          <a:cs typeface="+mn-cs"/>
                        </a:rPr>
                        <a:t>May support </a:t>
                      </a:r>
                      <a:r>
                        <a:rPr lang="en-GB" sz="1600" b="1" kern="1200" baseline="0" dirty="0" smtClean="0">
                          <a:solidFill>
                            <a:schemeClr val="tx1"/>
                          </a:solidFill>
                          <a:effectLst/>
                          <a:latin typeface="Comic Sans MS" panose="030F0702030302020204" pitchFamily="66" charset="0"/>
                          <a:ea typeface="+mn-ea"/>
                          <a:cs typeface="+mn-cs"/>
                        </a:rPr>
                        <a:t>corporate social responsibility </a:t>
                      </a:r>
                      <a:r>
                        <a:rPr lang="en-GB" sz="1600" kern="1200" baseline="0" dirty="0" smtClean="0">
                          <a:solidFill>
                            <a:schemeClr val="tx1"/>
                          </a:solidFill>
                          <a:effectLst/>
                          <a:latin typeface="Comic Sans MS" panose="030F0702030302020204" pitchFamily="66" charset="0"/>
                          <a:ea typeface="+mn-ea"/>
                          <a:cs typeface="+mn-cs"/>
                        </a:rPr>
                        <a:t>– e.g. companies sponsor charities, support community, care about pollution or worker safety but </a:t>
                      </a:r>
                      <a:r>
                        <a:rPr lang="en-GB" sz="1600" b="1" kern="1200" baseline="0" dirty="0" smtClean="0">
                          <a:solidFill>
                            <a:schemeClr val="tx1"/>
                          </a:solidFill>
                          <a:effectLst/>
                          <a:latin typeface="Comic Sans MS" panose="030F0702030302020204" pitchFamily="66" charset="0"/>
                          <a:ea typeface="+mn-ea"/>
                          <a:cs typeface="+mn-cs"/>
                        </a:rPr>
                        <a:t>only if done for duty’s sake</a:t>
                      </a:r>
                      <a:r>
                        <a:rPr lang="en-GB" sz="1600" kern="1200" baseline="0" dirty="0" smtClean="0">
                          <a:solidFill>
                            <a:schemeClr val="tx1"/>
                          </a:solidFill>
                          <a:effectLst/>
                          <a:latin typeface="Comic Sans MS" panose="030F0702030302020204" pitchFamily="66" charset="0"/>
                          <a:ea typeface="+mn-ea"/>
                          <a:cs typeface="+mn-cs"/>
                        </a:rPr>
                        <a:t> and not to promote or protect their own reputation.</a:t>
                      </a:r>
                    </a:p>
                    <a:p>
                      <a:pPr marL="285750" indent="-285750">
                        <a:buFont typeface="Arial" panose="020B0604020202020204" pitchFamily="34" charset="0"/>
                        <a:buChar char="•"/>
                      </a:pPr>
                      <a:r>
                        <a:rPr lang="en-GB" sz="1600" kern="1200" dirty="0" smtClean="0">
                          <a:solidFill>
                            <a:schemeClr val="tx1"/>
                          </a:solidFill>
                          <a:effectLst/>
                          <a:latin typeface="Comic Sans MS" panose="030F0702030302020204" pitchFamily="66" charset="0"/>
                          <a:ea typeface="+mn-ea"/>
                          <a:cs typeface="+mn-cs"/>
                        </a:rPr>
                        <a:t>Shareholders and stakeholders must be </a:t>
                      </a:r>
                      <a:r>
                        <a:rPr lang="en-GB" sz="1600" b="1" kern="1200" dirty="0" smtClean="0">
                          <a:solidFill>
                            <a:schemeClr val="tx1"/>
                          </a:solidFill>
                          <a:effectLst/>
                          <a:latin typeface="Comic Sans MS" panose="030F0702030302020204" pitchFamily="66" charset="0"/>
                          <a:ea typeface="+mn-ea"/>
                          <a:cs typeface="+mn-cs"/>
                        </a:rPr>
                        <a:t>treated as ends </a:t>
                      </a:r>
                      <a:r>
                        <a:rPr lang="en-GB" sz="1600" kern="1200" dirty="0" smtClean="0">
                          <a:solidFill>
                            <a:schemeClr val="tx1"/>
                          </a:solidFill>
                          <a:effectLst/>
                          <a:latin typeface="Comic Sans MS" panose="030F0702030302020204" pitchFamily="66" charset="0"/>
                          <a:ea typeface="+mn-ea"/>
                          <a:cs typeface="+mn-cs"/>
                        </a:rPr>
                        <a:t>and not means to an end.</a:t>
                      </a:r>
                    </a:p>
                  </a:txBody>
                  <a:tcPr/>
                </a:tc>
                <a:tc>
                  <a:txBody>
                    <a:bodyPr/>
                    <a:lstStyle/>
                    <a:p>
                      <a:r>
                        <a:rPr lang="en-GB" sz="1600" dirty="0" smtClean="0">
                          <a:latin typeface="Comic Sans MS" panose="030F0702030302020204" pitchFamily="66" charset="0"/>
                        </a:rPr>
                        <a:t>PARAGRAPH 2:</a:t>
                      </a:r>
                      <a:r>
                        <a:rPr lang="en-GB" sz="1600" kern="1200" dirty="0" smtClean="0">
                          <a:solidFill>
                            <a:schemeClr val="tx1"/>
                          </a:solidFill>
                          <a:effectLst/>
                          <a:latin typeface="Comic Sans MS" panose="030F0702030302020204" pitchFamily="66" charset="0"/>
                          <a:ea typeface="+mn-ea"/>
                          <a:cs typeface="+mn-cs"/>
                        </a:rPr>
                        <a:t>OBJECTIONS</a:t>
                      </a:r>
                      <a:endParaRPr lang="en-GB" sz="1600" dirty="0" smtClean="0">
                        <a:latin typeface="Comic Sans MS" panose="030F0702030302020204" pitchFamily="66" charset="0"/>
                      </a:endParaRPr>
                    </a:p>
                    <a:p>
                      <a:pPr marL="285750" indent="-285750">
                        <a:buFont typeface="Arial" panose="020B0604020202020204" pitchFamily="34" charset="0"/>
                        <a:buChar char="•"/>
                      </a:pPr>
                      <a:r>
                        <a:rPr lang="en-GB" sz="1600" b="1" kern="1200" dirty="0" smtClean="0">
                          <a:solidFill>
                            <a:schemeClr val="tx1"/>
                          </a:solidFill>
                          <a:effectLst/>
                          <a:latin typeface="Comic Sans MS" panose="030F0702030302020204" pitchFamily="66" charset="0"/>
                          <a:ea typeface="+mn-ea"/>
                          <a:cs typeface="+mn-cs"/>
                        </a:rPr>
                        <a:t>Conflicting duties </a:t>
                      </a:r>
                      <a:r>
                        <a:rPr lang="en-GB" sz="1600" kern="1200" dirty="0" smtClean="0">
                          <a:solidFill>
                            <a:schemeClr val="tx1"/>
                          </a:solidFill>
                          <a:effectLst/>
                          <a:latin typeface="Comic Sans MS" panose="030F0702030302020204" pitchFamily="66" charset="0"/>
                          <a:ea typeface="+mn-ea"/>
                          <a:cs typeface="+mn-cs"/>
                        </a:rPr>
                        <a:t>– to stakeholders</a:t>
                      </a:r>
                      <a:r>
                        <a:rPr lang="en-GB" sz="1600" kern="1200" baseline="0" dirty="0" smtClean="0">
                          <a:solidFill>
                            <a:schemeClr val="tx1"/>
                          </a:solidFill>
                          <a:effectLst/>
                          <a:latin typeface="Comic Sans MS" panose="030F0702030302020204" pitchFamily="66" charset="0"/>
                          <a:ea typeface="+mn-ea"/>
                          <a:cs typeface="+mn-cs"/>
                        </a:rPr>
                        <a:t> and shareholders</a:t>
                      </a:r>
                    </a:p>
                    <a:p>
                      <a:pPr marL="285750" indent="-285750">
                        <a:buFont typeface="Arial" panose="020B0604020202020204" pitchFamily="34" charset="0"/>
                        <a:buChar char="•"/>
                      </a:pPr>
                      <a:r>
                        <a:rPr lang="en-GB" sz="1600" b="1" kern="1200" baseline="0" dirty="0" smtClean="0">
                          <a:solidFill>
                            <a:schemeClr val="tx1"/>
                          </a:solidFill>
                          <a:effectLst/>
                          <a:latin typeface="Comic Sans MS" panose="030F0702030302020204" pitchFamily="66" charset="0"/>
                          <a:ea typeface="+mn-ea"/>
                          <a:cs typeface="+mn-cs"/>
                        </a:rPr>
                        <a:t>Milton Friedman </a:t>
                      </a:r>
                      <a:r>
                        <a:rPr lang="en-GB" sz="1600" kern="1200" baseline="0" dirty="0" smtClean="0">
                          <a:solidFill>
                            <a:schemeClr val="tx1"/>
                          </a:solidFill>
                          <a:effectLst/>
                          <a:latin typeface="Comic Sans MS" panose="030F0702030302020204" pitchFamily="66" charset="0"/>
                          <a:ea typeface="+mn-ea"/>
                          <a:cs typeface="+mn-cs"/>
                        </a:rPr>
                        <a:t>– Disregarding consequences is problematic for business, whose only responsibility is to shareholders to make a profit</a:t>
                      </a:r>
                    </a:p>
                    <a:p>
                      <a:pPr marL="285750" indent="-285750">
                        <a:buFont typeface="Arial" panose="020B0604020202020204" pitchFamily="34" charset="0"/>
                        <a:buChar char="•"/>
                      </a:pPr>
                      <a:r>
                        <a:rPr lang="en-GB" sz="1600" kern="1200" dirty="0" smtClean="0">
                          <a:solidFill>
                            <a:schemeClr val="tx1"/>
                          </a:solidFill>
                          <a:effectLst/>
                          <a:latin typeface="Comic Sans MS" panose="030F0702030302020204" pitchFamily="66" charset="0"/>
                          <a:ea typeface="+mn-ea"/>
                          <a:cs typeface="+mn-cs"/>
                        </a:rPr>
                        <a:t>Concern for customers should only be to extent it</a:t>
                      </a:r>
                      <a:r>
                        <a:rPr lang="en-GB" sz="1600" kern="1200" baseline="0" dirty="0" smtClean="0">
                          <a:solidFill>
                            <a:schemeClr val="tx1"/>
                          </a:solidFill>
                          <a:effectLst/>
                          <a:latin typeface="Comic Sans MS" panose="030F0702030302020204" pitchFamily="66" charset="0"/>
                          <a:ea typeface="+mn-ea"/>
                          <a:cs typeface="+mn-cs"/>
                        </a:rPr>
                        <a:t> contributes to profit-making</a:t>
                      </a:r>
                    </a:p>
                    <a:p>
                      <a:pPr marL="285750" indent="-285750">
                        <a:buFont typeface="Arial" panose="020B0604020202020204" pitchFamily="34" charset="0"/>
                        <a:buChar char="•"/>
                      </a:pPr>
                      <a:r>
                        <a:rPr lang="en-GB" sz="1600" kern="1200" baseline="0" dirty="0" smtClean="0">
                          <a:solidFill>
                            <a:schemeClr val="tx1"/>
                          </a:solidFill>
                          <a:effectLst/>
                          <a:latin typeface="Comic Sans MS" panose="030F0702030302020204" pitchFamily="66" charset="0"/>
                          <a:ea typeface="+mn-ea"/>
                          <a:cs typeface="+mn-cs"/>
                        </a:rPr>
                        <a:t>Globalisation vehicle for expansion of consumerism and justified for sake of profits (</a:t>
                      </a:r>
                      <a:r>
                        <a:rPr lang="en-GB" sz="1600" b="1" kern="1200" baseline="0" dirty="0" smtClean="0">
                          <a:solidFill>
                            <a:schemeClr val="tx1"/>
                          </a:solidFill>
                          <a:effectLst/>
                          <a:latin typeface="Comic Sans MS" panose="030F0702030302020204" pitchFamily="66" charset="0"/>
                          <a:ea typeface="+mn-ea"/>
                          <a:cs typeface="+mn-cs"/>
                        </a:rPr>
                        <a:t>using them as a means to an end</a:t>
                      </a:r>
                      <a:r>
                        <a:rPr lang="en-GB" sz="1600" kern="1200" baseline="0" dirty="0" smtClean="0">
                          <a:solidFill>
                            <a:schemeClr val="tx1"/>
                          </a:solidFill>
                          <a:effectLst/>
                          <a:latin typeface="Comic Sans MS" panose="030F0702030302020204" pitchFamily="66" charset="0"/>
                          <a:ea typeface="+mn-ea"/>
                          <a:cs typeface="+mn-cs"/>
                        </a:rPr>
                        <a:t>)</a:t>
                      </a:r>
                    </a:p>
                  </a:txBody>
                  <a:tcPr/>
                </a:tc>
                <a:extLst>
                  <a:ext uri="{0D108BD9-81ED-4DB2-BD59-A6C34878D82A}">
                    <a16:rowId xmlns:a16="http://schemas.microsoft.com/office/drawing/2014/main" val="3120774046"/>
                  </a:ext>
                </a:extLst>
              </a:tr>
              <a:tr h="2834330">
                <a:tc>
                  <a:txBody>
                    <a:bodyPr/>
                    <a:lstStyle/>
                    <a:p>
                      <a:r>
                        <a:rPr lang="en-GB" sz="1600" dirty="0" smtClean="0">
                          <a:latin typeface="Comic Sans MS" panose="030F0702030302020204" pitchFamily="66" charset="0"/>
                        </a:rPr>
                        <a:t>PARAGRAPH</a:t>
                      </a:r>
                      <a:r>
                        <a:rPr lang="en-GB" sz="1600" baseline="0" dirty="0" smtClean="0">
                          <a:latin typeface="Comic Sans MS" panose="030F0702030302020204" pitchFamily="66" charset="0"/>
                        </a:rPr>
                        <a:t> 3: UTILITARIANISM</a:t>
                      </a:r>
                    </a:p>
                    <a:p>
                      <a:pPr marL="285750" indent="-285750">
                        <a:buFont typeface="Arial" panose="020B0604020202020204" pitchFamily="34" charset="0"/>
                        <a:buChar char="•"/>
                      </a:pPr>
                      <a:r>
                        <a:rPr lang="en-GB" sz="1600" kern="1200" dirty="0" smtClean="0">
                          <a:solidFill>
                            <a:schemeClr val="tx1"/>
                          </a:solidFill>
                          <a:effectLst/>
                          <a:latin typeface="Comic Sans MS" panose="030F0702030302020204" pitchFamily="66" charset="0"/>
                          <a:ea typeface="+mn-ea"/>
                          <a:cs typeface="+mn-cs"/>
                        </a:rPr>
                        <a:t>Principle of utility – measure pleasure and pain</a:t>
                      </a:r>
                    </a:p>
                    <a:p>
                      <a:pPr marL="285750" indent="-285750">
                        <a:buFont typeface="Arial" panose="020B0604020202020204" pitchFamily="34" charset="0"/>
                        <a:buChar char="•"/>
                      </a:pPr>
                      <a:r>
                        <a:rPr lang="en-GB" sz="1600" kern="1200" dirty="0" smtClean="0">
                          <a:solidFill>
                            <a:schemeClr val="tx1"/>
                          </a:solidFill>
                          <a:effectLst/>
                          <a:latin typeface="Comic Sans MS" panose="030F0702030302020204" pitchFamily="66" charset="0"/>
                          <a:ea typeface="+mn-ea"/>
                          <a:cs typeface="+mn-cs"/>
                        </a:rPr>
                        <a:t>Consider utility of an action </a:t>
                      </a:r>
                    </a:p>
                    <a:p>
                      <a:pPr marL="285750" indent="-285750">
                        <a:buFont typeface="Arial" panose="020B0604020202020204" pitchFamily="34" charset="0"/>
                        <a:buChar char="•"/>
                      </a:pPr>
                      <a:r>
                        <a:rPr lang="en-GB" sz="1600" kern="1200" dirty="0" smtClean="0">
                          <a:solidFill>
                            <a:schemeClr val="tx1"/>
                          </a:solidFill>
                          <a:effectLst/>
                          <a:latin typeface="Comic Sans MS" panose="030F0702030302020204" pitchFamily="66" charset="0"/>
                          <a:ea typeface="+mn-ea"/>
                          <a:cs typeface="+mn-cs"/>
                        </a:rPr>
                        <a:t>May support corporate social responsibility</a:t>
                      </a:r>
                      <a:r>
                        <a:rPr lang="en-GB" sz="1600" kern="1200" baseline="0" dirty="0" smtClean="0">
                          <a:solidFill>
                            <a:schemeClr val="tx1"/>
                          </a:solidFill>
                          <a:effectLst/>
                          <a:latin typeface="Comic Sans MS" panose="030F0702030302020204" pitchFamily="66" charset="0"/>
                          <a:ea typeface="+mn-ea"/>
                          <a:cs typeface="+mn-cs"/>
                        </a:rPr>
                        <a:t> as in most cases it would be more likely to produce pleasure for the maximum about of people (customers and wider society)</a:t>
                      </a:r>
                    </a:p>
                    <a:p>
                      <a:pPr marL="285750" indent="-285750">
                        <a:buFont typeface="Arial" panose="020B0604020202020204" pitchFamily="34" charset="0"/>
                        <a:buChar char="•"/>
                      </a:pPr>
                      <a:endParaRPr lang="en-GB" sz="1600" kern="1200" dirty="0" smtClean="0">
                        <a:solidFill>
                          <a:schemeClr val="tx1"/>
                        </a:solidFill>
                        <a:effectLst/>
                        <a:latin typeface="Comic Sans MS" panose="030F0702030302020204" pitchFamily="66" charset="0"/>
                        <a:ea typeface="+mn-ea"/>
                        <a:cs typeface="+mn-cs"/>
                      </a:endParaRPr>
                    </a:p>
                  </a:txBody>
                  <a:tcPr/>
                </a:tc>
                <a:tc>
                  <a:txBody>
                    <a:bodyPr/>
                    <a:lstStyle/>
                    <a:p>
                      <a:r>
                        <a:rPr lang="en-GB" sz="1600" dirty="0" smtClean="0">
                          <a:latin typeface="Comic Sans MS" panose="030F0702030302020204" pitchFamily="66" charset="0"/>
                        </a:rPr>
                        <a:t>PARAGRAPH 4: OBJECTIONS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dirty="0" smtClean="0">
                          <a:latin typeface="Comic Sans MS" panose="030F0702030302020204" pitchFamily="66" charset="0"/>
                        </a:rPr>
                        <a:t>Difficult to define utility</a:t>
                      </a:r>
                      <a:r>
                        <a:rPr lang="en-GB" sz="1600" baseline="0" dirty="0" smtClean="0">
                          <a:latin typeface="Comic Sans MS" panose="030F0702030302020204" pitchFamily="66" charset="0"/>
                        </a:rPr>
                        <a:t> </a:t>
                      </a:r>
                      <a:r>
                        <a:rPr lang="en-GB" sz="1600" dirty="0" smtClean="0">
                          <a:latin typeface="Comic Sans MS" panose="030F0702030302020204" pitchFamily="66" charset="0"/>
                        </a:rPr>
                        <a:t>i.e. one person’s pain is another person’s pleasure</a:t>
                      </a:r>
                    </a:p>
                    <a:p>
                      <a:pPr marL="285750" indent="-285750">
                        <a:buFont typeface="Arial" panose="020B0604020202020204" pitchFamily="34" charset="0"/>
                        <a:buChar char="•"/>
                      </a:pPr>
                      <a:r>
                        <a:rPr lang="en-GB" sz="1600" dirty="0" smtClean="0">
                          <a:latin typeface="Comic Sans MS" panose="030F0702030302020204" pitchFamily="66" charset="0"/>
                        </a:rPr>
                        <a:t>Considers consequences with </a:t>
                      </a:r>
                      <a:r>
                        <a:rPr lang="en-GB" sz="1600" b="1" dirty="0" smtClean="0">
                          <a:latin typeface="Comic Sans MS" panose="030F0702030302020204" pitchFamily="66" charset="0"/>
                        </a:rPr>
                        <a:t>disregard with means </a:t>
                      </a:r>
                      <a:r>
                        <a:rPr lang="en-GB" sz="1600" dirty="0" smtClean="0">
                          <a:latin typeface="Comic Sans MS" panose="030F0702030302020204" pitchFamily="66" charset="0"/>
                        </a:rPr>
                        <a:t>they are achieved – if acting irresponsibly</a:t>
                      </a:r>
                      <a:r>
                        <a:rPr lang="en-GB" sz="1600" baseline="0" dirty="0" smtClean="0">
                          <a:latin typeface="Comic Sans MS" panose="030F0702030302020204" pitchFamily="66" charset="0"/>
                        </a:rPr>
                        <a:t> would provide more pleasure than pain, utilitarian would justify acting irresponsibly.</a:t>
                      </a:r>
                      <a:endParaRPr lang="en-GB" sz="1600" dirty="0" smtClean="0">
                        <a:latin typeface="Comic Sans MS" panose="030F0702030302020204" pitchFamily="66" charset="0"/>
                      </a:endParaRPr>
                    </a:p>
                  </a:txBody>
                  <a:tcPr/>
                </a:tc>
                <a:extLst>
                  <a:ext uri="{0D108BD9-81ED-4DB2-BD59-A6C34878D82A}">
                    <a16:rowId xmlns:a16="http://schemas.microsoft.com/office/drawing/2014/main" val="872730258"/>
                  </a:ext>
                </a:extLst>
              </a:tr>
            </a:tbl>
          </a:graphicData>
        </a:graphic>
      </p:graphicFrame>
    </p:spTree>
    <p:extLst>
      <p:ext uri="{BB962C8B-B14F-4D97-AF65-F5344CB8AC3E}">
        <p14:creationId xmlns:p14="http://schemas.microsoft.com/office/powerpoint/2010/main" val="347293392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Metaethics</a:t>
            </a:r>
            <a:r>
              <a:rPr lang="en-GB" dirty="0"/>
              <a:t> </a:t>
            </a:r>
            <a:r>
              <a:rPr lang="en-GB" dirty="0" smtClean="0"/>
              <a:t>(A2) </a:t>
            </a:r>
            <a:r>
              <a:rPr lang="en-GB" dirty="0"/>
              <a:t>– Key Points</a:t>
            </a:r>
          </a:p>
        </p:txBody>
      </p:sp>
      <p:sp>
        <p:nvSpPr>
          <p:cNvPr id="3" name="Content Placeholder 2"/>
          <p:cNvSpPr>
            <a:spLocks noGrp="1"/>
          </p:cNvSpPr>
          <p:nvPr>
            <p:ph idx="1"/>
          </p:nvPr>
        </p:nvSpPr>
        <p:spPr/>
        <p:txBody>
          <a:bodyPr>
            <a:normAutofit fontScale="55000" lnSpcReduction="20000"/>
          </a:bodyPr>
          <a:lstStyle/>
          <a:p>
            <a:r>
              <a:rPr lang="en-GB" dirty="0" smtClean="0"/>
              <a:t>One theory will be mentioned in question, compare with other two</a:t>
            </a:r>
            <a:br>
              <a:rPr lang="en-GB" dirty="0" smtClean="0"/>
            </a:br>
            <a:endParaRPr lang="en-GB" dirty="0" smtClean="0"/>
          </a:p>
          <a:p>
            <a:r>
              <a:rPr lang="en-GB" dirty="0" smtClean="0"/>
              <a:t>Naturalism = there are </a:t>
            </a:r>
            <a:r>
              <a:rPr lang="en-GB" b="1" dirty="0" smtClean="0"/>
              <a:t>objective moral facts </a:t>
            </a:r>
            <a:r>
              <a:rPr lang="en-GB" dirty="0" smtClean="0"/>
              <a:t>which are part of the natural world, which can be grasped through reasoning or observation (Aquinas)</a:t>
            </a:r>
            <a:br>
              <a:rPr lang="en-GB" dirty="0" smtClean="0"/>
            </a:br>
            <a:endParaRPr lang="en-GB" dirty="0" smtClean="0"/>
          </a:p>
          <a:p>
            <a:r>
              <a:rPr lang="en-GB" dirty="0" smtClean="0"/>
              <a:t>Foot = we can recognise morality by observation e.g. Mr X is an 'excellent' teacher because I can observe his enthusiasm, deep subject knowledge etc. In same way, in virtuous person I can observe virtues of courage, generosity etc.</a:t>
            </a:r>
            <a:br>
              <a:rPr lang="en-GB" dirty="0" smtClean="0"/>
            </a:br>
            <a:endParaRPr lang="en-GB" dirty="0" smtClean="0"/>
          </a:p>
          <a:p>
            <a:r>
              <a:rPr lang="en-GB" dirty="0" smtClean="0"/>
              <a:t>PROBLEM = G.E. Moore's Naturalistic Fallacy</a:t>
            </a:r>
            <a:br>
              <a:rPr lang="en-GB" dirty="0" smtClean="0"/>
            </a:br>
            <a:endParaRPr lang="en-GB" dirty="0" smtClean="0"/>
          </a:p>
          <a:p>
            <a:r>
              <a:rPr lang="en-GB" dirty="0" smtClean="0"/>
              <a:t>Intuitionism: good is a 'simple notion' - yellow analogy - Ross: duties known through </a:t>
            </a:r>
            <a:r>
              <a:rPr lang="en-GB" dirty="0" err="1" smtClean="0"/>
              <a:t>intution</a:t>
            </a:r>
            <a:r>
              <a:rPr lang="en-GB" dirty="0" smtClean="0"/>
              <a:t/>
            </a:r>
            <a:br>
              <a:rPr lang="en-GB" dirty="0" smtClean="0"/>
            </a:br>
            <a:endParaRPr lang="en-GB" dirty="0" smtClean="0"/>
          </a:p>
          <a:p>
            <a:r>
              <a:rPr lang="en-GB" dirty="0" smtClean="0"/>
              <a:t>PROBLEM: people have different moral intuitions e.g. abortion - impossible to distinguish</a:t>
            </a:r>
            <a:br>
              <a:rPr lang="en-GB" dirty="0" smtClean="0"/>
            </a:br>
            <a:endParaRPr lang="en-GB" dirty="0" smtClean="0"/>
          </a:p>
          <a:p>
            <a:r>
              <a:rPr lang="en-GB" dirty="0" smtClean="0"/>
              <a:t>Emotivism = </a:t>
            </a:r>
            <a:r>
              <a:rPr lang="en-GB" dirty="0" err="1" smtClean="0"/>
              <a:t>A.J.Ayer's</a:t>
            </a:r>
            <a:r>
              <a:rPr lang="en-GB" dirty="0" smtClean="0"/>
              <a:t> Boo-Hoorah Theory ... Development - Stevenson </a:t>
            </a:r>
            <a:br>
              <a:rPr lang="en-GB" dirty="0" smtClean="0"/>
            </a:br>
            <a:endParaRPr lang="en-GB" dirty="0" smtClean="0"/>
          </a:p>
          <a:p>
            <a:r>
              <a:rPr lang="en-GB" dirty="0" smtClean="0"/>
              <a:t>PROBLEM: moral statements do appeal to reason (e.g. murder is wrong because it's causing harm/pain... goes against principle that life is sacred etc.)</a:t>
            </a:r>
          </a:p>
        </p:txBody>
      </p:sp>
    </p:spTree>
    <p:extLst>
      <p:ext uri="{BB962C8B-B14F-4D97-AF65-F5344CB8AC3E}">
        <p14:creationId xmlns:p14="http://schemas.microsoft.com/office/powerpoint/2010/main" val="68435458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ext uri="{D42A27DB-BD31-4B8C-83A1-F6EECF244321}">
                <p14:modId xmlns:p14="http://schemas.microsoft.com/office/powerpoint/2010/main" val="1590742527"/>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0052588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1"/>
            <a:ext cx="12192000" cy="157018"/>
          </a:xfrm>
          <a:solidFill>
            <a:schemeClr val="bg2">
              <a:lumMod val="90000"/>
            </a:schemeClr>
          </a:solidFill>
        </p:spPr>
        <p:txBody>
          <a:bodyPr>
            <a:normAutofit fontScale="25000" lnSpcReduction="20000"/>
          </a:bodyPr>
          <a:lstStyle/>
          <a:p>
            <a:pPr marL="0" indent="0" algn="ctr">
              <a:buNone/>
            </a:pPr>
            <a:r>
              <a:rPr lang="en-GB" sz="4400" dirty="0" smtClean="0">
                <a:latin typeface="Comic Sans MS" panose="030F0702030302020204" pitchFamily="66" charset="0"/>
              </a:rPr>
              <a:t>METAETHICS</a:t>
            </a:r>
            <a:endParaRPr lang="en-GB" sz="4400" dirty="0">
              <a:latin typeface="Comic Sans MS" panose="030F0702030302020204"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677771472"/>
              </p:ext>
            </p:extLst>
          </p:nvPr>
        </p:nvGraphicFramePr>
        <p:xfrm>
          <a:off x="0" y="175493"/>
          <a:ext cx="12192000" cy="752856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0">
                <a:tc>
                  <a:txBody>
                    <a:bodyPr/>
                    <a:lstStyle/>
                    <a:p>
                      <a:r>
                        <a:rPr lang="en-GB" sz="1400" dirty="0" smtClean="0">
                          <a:latin typeface="Bahnschrift SemiLight SemiConde" panose="020B0502040204020203" pitchFamily="34" charset="0"/>
                        </a:rPr>
                        <a:t>PARAGRAPH 1:</a:t>
                      </a:r>
                      <a:r>
                        <a:rPr lang="en-GB" sz="1400" baseline="0" dirty="0" smtClean="0">
                          <a:latin typeface="Bahnschrift SemiLight SemiConde" panose="020B0502040204020203" pitchFamily="34" charset="0"/>
                        </a:rPr>
                        <a:t> </a:t>
                      </a:r>
                      <a:r>
                        <a:rPr lang="en-GB" sz="1400" dirty="0" smtClean="0">
                          <a:latin typeface="Bahnschrift SemiLight SemiConde" panose="020B0502040204020203" pitchFamily="34" charset="0"/>
                        </a:rPr>
                        <a:t>NATURALISM (cognitivist)</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Bradley in ETHICAL NATURALISM argues that good is an absolute, observable fact of the world</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Strength: This implies that good has a resolute meaning as it influences how we should behave, given our place in the world. </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Normative ethical theories that are naturalistic include utilitarianism, which identify the good as pleasure and natural law theory, which would identify the good with the fulfilment of an observable telos.</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Foot: uses example from Memoirs of a Revolutionary to illustrate how good is something fixed and meaningful – a person who promises not to photograph a tribe is following a ‘fixed’ moral duty, not relative to the people concerned.</a:t>
                      </a:r>
                    </a:p>
                  </a:txBody>
                  <a:tcPr/>
                </a:tc>
                <a:tc>
                  <a:txBody>
                    <a:bodyPr/>
                    <a:lstStyle/>
                    <a:p>
                      <a:r>
                        <a:rPr lang="en-GB" sz="1400" dirty="0" smtClean="0">
                          <a:latin typeface="Bahnschrift SemiLight SemiConde" panose="020B0502040204020203" pitchFamily="34" charset="0"/>
                        </a:rPr>
                        <a:t>PARAGRAPH 2:</a:t>
                      </a:r>
                      <a:r>
                        <a:rPr lang="en-GB" sz="1400" kern="1200" baseline="0" dirty="0" smtClean="0">
                          <a:solidFill>
                            <a:schemeClr val="tx1"/>
                          </a:solidFill>
                          <a:effectLst/>
                          <a:latin typeface="Bahnschrift SemiLight SemiConde" panose="020B0502040204020203" pitchFamily="34" charset="0"/>
                          <a:ea typeface="+mn-ea"/>
                          <a:cs typeface="+mn-cs"/>
                        </a:rPr>
                        <a:t> EVALUATION</a:t>
                      </a:r>
                      <a:endParaRPr lang="en-GB" sz="1400" kern="1200" dirty="0" smtClean="0">
                        <a:solidFill>
                          <a:schemeClr val="tx1"/>
                        </a:solidFill>
                        <a:effectLst/>
                        <a:latin typeface="Bahnschrift SemiLight SemiConde" panose="020B0502040204020203" pitchFamily="34" charset="0"/>
                        <a:ea typeface="+mn-ea"/>
                        <a:cs typeface="+mn-cs"/>
                      </a:endParaRP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G.E. Moore is an intuitionist who criticises Naturalism with the Naturalistic Fallacy.</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This is based on Hume’s ‘Is-Ought Gap’.</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You cannot derive an ought (a value statement) from an is (fact). For example, it may be true that giving to charity produces pleasure, but it does not mean I ought to give to charity.</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RESPONSE: This is not a fallacy but a missing premise argument. It remains possible for an advocate of naturalism to supply the missing premise and explain the movement from a value statement to a factual statement.</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THESIS: Therefore, goodness is meaningful.</a:t>
                      </a:r>
                    </a:p>
                  </a:txBody>
                  <a:tcPr/>
                </a:tc>
                <a:extLst>
                  <a:ext uri="{0D108BD9-81ED-4DB2-BD59-A6C34878D82A}">
                    <a16:rowId xmlns:a16="http://schemas.microsoft.com/office/drawing/2014/main" val="3120774046"/>
                  </a:ext>
                </a:extLst>
              </a:tr>
              <a:tr h="0">
                <a:tc>
                  <a:txBody>
                    <a:bodyPr/>
                    <a:lstStyle/>
                    <a:p>
                      <a:r>
                        <a:rPr lang="en-GB" sz="1400" dirty="0" smtClean="0">
                          <a:latin typeface="Bahnschrift SemiLight SemiConde" panose="020B0502040204020203" pitchFamily="34" charset="0"/>
                        </a:rPr>
                        <a:t>PARAGRAPH</a:t>
                      </a:r>
                      <a:r>
                        <a:rPr lang="en-GB" sz="1400" baseline="0" dirty="0" smtClean="0">
                          <a:latin typeface="Bahnschrift SemiLight SemiConde" panose="020B0502040204020203" pitchFamily="34" charset="0"/>
                        </a:rPr>
                        <a:t> 3: INTUITIONISM </a:t>
                      </a:r>
                      <a:r>
                        <a:rPr lang="en-GB" sz="1400" dirty="0" smtClean="0">
                          <a:latin typeface="Bahnschrift SemiLight SemiConde" panose="020B0502040204020203" pitchFamily="34" charset="0"/>
                        </a:rPr>
                        <a:t>(cognitivist)</a:t>
                      </a:r>
                      <a:endParaRPr lang="en-GB" sz="1400" baseline="0" dirty="0" smtClean="0">
                        <a:latin typeface="Bahnschrift SemiLight SemiConde" panose="020B0502040204020203" pitchFamily="34" charset="0"/>
                      </a:endParaRP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Good is unanalysable and cannot be defined: “Good is good, and that is the end of the matter”.</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Yellow analogy “We know what ‘yellow’ is and can recognise it whenever it is seen, but we cannot actually define yellow. In the same way, we know what good is but we cannot actually define it.”</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We’ll recognise an action if it’s right simply by intuition. Associated with deontological ethics.</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W.D. Ross (deontologist) – claimed prima facie (first sight) duties were right.</a:t>
                      </a:r>
                    </a:p>
                  </a:txBody>
                  <a:tcPr/>
                </a:tc>
                <a:tc>
                  <a:txBody>
                    <a:bodyPr/>
                    <a:lstStyle/>
                    <a:p>
                      <a:r>
                        <a:rPr lang="en-GB" sz="1400" dirty="0" smtClean="0">
                          <a:latin typeface="Bahnschrift SemiLight SemiConde" panose="020B0502040204020203" pitchFamily="34" charset="0"/>
                        </a:rPr>
                        <a:t>PARAGRAPH 4: EVALUATION</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STRENGTH: Appeals to human nature – we do use intuition to decide right from wrong</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STRENGTH: Avoids complex debate as to what good is – because we cannot define it.</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WEAKNESS: Peoples’ intuitions differ. Nietzsche, using Moore's 'yellow' analogy, argued that one person may see good as one thing whereas one may see good as another: "ethical </a:t>
                      </a:r>
                      <a:r>
                        <a:rPr lang="en-GB" sz="1400" kern="1200" dirty="0" err="1" smtClean="0">
                          <a:solidFill>
                            <a:schemeClr val="tx1"/>
                          </a:solidFill>
                          <a:effectLst/>
                          <a:latin typeface="Bahnschrift SemiLight SemiConde" panose="020B0502040204020203" pitchFamily="34" charset="0"/>
                          <a:ea typeface="+mn-ea"/>
                          <a:cs typeface="+mn-cs"/>
                        </a:rPr>
                        <a:t>colourblindness</a:t>
                      </a:r>
                      <a:r>
                        <a:rPr lang="en-GB" sz="1400" kern="1200" dirty="0" smtClean="0">
                          <a:solidFill>
                            <a:schemeClr val="tx1"/>
                          </a:solidFill>
                          <a:effectLst/>
                          <a:latin typeface="Bahnschrift SemiLight SemiConde" panose="020B0502040204020203" pitchFamily="34" charset="0"/>
                          <a:ea typeface="+mn-ea"/>
                          <a:cs typeface="+mn-cs"/>
                        </a:rPr>
                        <a:t>". E.g. different intuitions on abortion</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WEAKNESS/THESIS: normative ethics would argue that 'good' can be defined e.g. either pleasure or fulfilling telos. </a:t>
                      </a:r>
                    </a:p>
                  </a:txBody>
                  <a:tcPr/>
                </a:tc>
                <a:extLst>
                  <a:ext uri="{0D108BD9-81ED-4DB2-BD59-A6C34878D82A}">
                    <a16:rowId xmlns:a16="http://schemas.microsoft.com/office/drawing/2014/main" val="872730258"/>
                  </a:ext>
                </a:extLst>
              </a:tr>
              <a:tr h="1629973">
                <a:tc>
                  <a:txBody>
                    <a:bodyPr/>
                    <a:lstStyle/>
                    <a:p>
                      <a:pPr marL="0" indent="0">
                        <a:buFont typeface="Arial" panose="020B0604020202020204" pitchFamily="34" charset="0"/>
                        <a:buNone/>
                      </a:pPr>
                      <a:r>
                        <a:rPr lang="en-GB" sz="1400" kern="1200" dirty="0" smtClean="0">
                          <a:solidFill>
                            <a:schemeClr val="tx1"/>
                          </a:solidFill>
                          <a:effectLst/>
                          <a:latin typeface="Bahnschrift SemiLight SemiConde" panose="020B0502040204020203" pitchFamily="34" charset="0"/>
                          <a:ea typeface="+mn-ea"/>
                          <a:cs typeface="+mn-cs"/>
                        </a:rPr>
                        <a:t>PARAGRAPH</a:t>
                      </a:r>
                      <a:r>
                        <a:rPr lang="en-GB" sz="1400" kern="1200" baseline="0" dirty="0" smtClean="0">
                          <a:solidFill>
                            <a:schemeClr val="tx1"/>
                          </a:solidFill>
                          <a:effectLst/>
                          <a:latin typeface="Bahnschrift SemiLight SemiConde" panose="020B0502040204020203" pitchFamily="34" charset="0"/>
                          <a:ea typeface="+mn-ea"/>
                          <a:cs typeface="+mn-cs"/>
                        </a:rPr>
                        <a:t> 5: EMOTIVISM (non-cognitivist)</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A.J. Ayer: Three kinds of judgements: logical (analytical), factual (synthetic) and moral judgements.</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Meaningful statement = one that can be verified i.e. analytical and synthetic</a:t>
                      </a:r>
                    </a:p>
                    <a:p>
                      <a:pPr marL="285750" lvl="0" indent="-285750">
                        <a:buFont typeface="Arial" panose="020B0604020202020204" pitchFamily="34" charset="0"/>
                        <a:buChar char="•"/>
                      </a:pPr>
                      <a:r>
                        <a:rPr lang="en-GB" sz="1400" kern="1200" dirty="0" smtClean="0">
                          <a:solidFill>
                            <a:schemeClr val="tx1"/>
                          </a:solidFill>
                          <a:effectLst/>
                          <a:latin typeface="Bahnschrift SemiLight SemiConde" panose="020B0502040204020203" pitchFamily="34" charset="0"/>
                          <a:ea typeface="+mn-ea"/>
                          <a:cs typeface="+mn-cs"/>
                        </a:rPr>
                        <a:t>Moral statements = emotional utterances and unverifiable therefore meaningless</a:t>
                      </a:r>
                    </a:p>
                  </a:txBody>
                  <a:tcPr/>
                </a:tc>
                <a:tc>
                  <a:txBody>
                    <a:bodyPr/>
                    <a:lstStyle/>
                    <a:p>
                      <a:r>
                        <a:rPr lang="en-GB" sz="1400" dirty="0" smtClean="0">
                          <a:latin typeface="Bahnschrift SemiLight SemiConde" panose="020B0502040204020203" pitchFamily="34" charset="0"/>
                        </a:rPr>
                        <a:t>PARAGRAPH 6: OBJECTIONS</a:t>
                      </a:r>
                    </a:p>
                    <a:p>
                      <a:pPr lvl="0"/>
                      <a:r>
                        <a:rPr lang="en-GB" sz="1400" kern="1200" dirty="0" err="1" smtClean="0">
                          <a:solidFill>
                            <a:schemeClr val="tx1"/>
                          </a:solidFill>
                          <a:effectLst/>
                          <a:latin typeface="Bahnschrift SemiLight SemiConde" panose="020B0502040204020203" pitchFamily="34" charset="0"/>
                          <a:ea typeface="+mn-ea"/>
                          <a:cs typeface="+mn-cs"/>
                        </a:rPr>
                        <a:t>MacIntyre</a:t>
                      </a:r>
                      <a:r>
                        <a:rPr lang="en-GB" sz="1400" kern="1200" dirty="0" smtClean="0">
                          <a:solidFill>
                            <a:schemeClr val="tx1"/>
                          </a:solidFill>
                          <a:effectLst/>
                          <a:latin typeface="Bahnschrift SemiLight SemiConde" panose="020B0502040204020203" pitchFamily="34" charset="0"/>
                          <a:ea typeface="+mn-ea"/>
                          <a:cs typeface="+mn-cs"/>
                        </a:rPr>
                        <a:t> 1: challenges ‘emotive meaning’ – things that make moral utterances a guide is not dependent on whether they are factual or descriptive but their importance rests on the people around them cf. virtues – ‘BRAVERY IS GOOD’ IS MEANINGFUL BECAUSE OF THE IMPORTANCE TO THE PEOPLE IN THE SOCIETY</a:t>
                      </a:r>
                    </a:p>
                    <a:p>
                      <a:pPr lvl="0"/>
                      <a:r>
                        <a:rPr lang="en-GB" sz="1400" kern="1200" dirty="0" err="1" smtClean="0">
                          <a:solidFill>
                            <a:schemeClr val="tx1"/>
                          </a:solidFill>
                          <a:effectLst/>
                          <a:latin typeface="Bahnschrift SemiLight SemiConde" panose="020B0502040204020203" pitchFamily="34" charset="0"/>
                          <a:ea typeface="+mn-ea"/>
                          <a:cs typeface="+mn-cs"/>
                        </a:rPr>
                        <a:t>MacIntyre</a:t>
                      </a:r>
                      <a:r>
                        <a:rPr lang="en-GB" sz="1400" kern="1200" dirty="0" smtClean="0">
                          <a:solidFill>
                            <a:schemeClr val="tx1"/>
                          </a:solidFill>
                          <a:effectLst/>
                          <a:latin typeface="Bahnschrift SemiLight SemiConde" panose="020B0502040204020203" pitchFamily="34" charset="0"/>
                          <a:ea typeface="+mn-ea"/>
                          <a:cs typeface="+mn-cs"/>
                        </a:rPr>
                        <a:t> 2: Stevenson fails to explain how moral views are formed in the first place</a:t>
                      </a:r>
                    </a:p>
                    <a:p>
                      <a:pPr lvl="0"/>
                      <a:r>
                        <a:rPr lang="en-GB" sz="1400" kern="1200" dirty="0" err="1" smtClean="0">
                          <a:solidFill>
                            <a:schemeClr val="tx1"/>
                          </a:solidFill>
                          <a:effectLst/>
                          <a:latin typeface="Bahnschrift SemiLight SemiConde" panose="020B0502040204020203" pitchFamily="34" charset="0"/>
                          <a:ea typeface="+mn-ea"/>
                          <a:cs typeface="+mn-cs"/>
                        </a:rPr>
                        <a:t>MacIntyre</a:t>
                      </a:r>
                      <a:r>
                        <a:rPr lang="en-GB" sz="1400" kern="1200" dirty="0" smtClean="0">
                          <a:solidFill>
                            <a:schemeClr val="tx1"/>
                          </a:solidFill>
                          <a:effectLst/>
                          <a:latin typeface="Bahnschrift SemiLight SemiConde" panose="020B0502040204020203" pitchFamily="34" charset="0"/>
                          <a:ea typeface="+mn-ea"/>
                          <a:cs typeface="+mn-cs"/>
                        </a:rPr>
                        <a:t> 3: it does not give any help in explaining how we can distinguish the feelings and attitudes that are moral from other feelings and attitudes which we might have.</a:t>
                      </a:r>
                    </a:p>
                  </a:txBody>
                  <a:tcPr/>
                </a:tc>
                <a:extLst>
                  <a:ext uri="{0D108BD9-81ED-4DB2-BD59-A6C34878D82A}">
                    <a16:rowId xmlns:a16="http://schemas.microsoft.com/office/drawing/2014/main" val="3747136540"/>
                  </a:ext>
                </a:extLst>
              </a:tr>
            </a:tbl>
          </a:graphicData>
        </a:graphic>
      </p:graphicFrame>
    </p:spTree>
    <p:extLst>
      <p:ext uri="{BB962C8B-B14F-4D97-AF65-F5344CB8AC3E}">
        <p14:creationId xmlns:p14="http://schemas.microsoft.com/office/powerpoint/2010/main" val="599284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20000"/>
          </a:bodyPr>
          <a:lstStyle/>
          <a:p>
            <a:pPr marL="0" indent="0">
              <a:buNone/>
            </a:pPr>
            <a:r>
              <a:rPr lang="en-GB" dirty="0"/>
              <a:t>Kant believes an action is good if done for duty’s sake </a:t>
            </a:r>
            <a:r>
              <a:rPr lang="en-GB" b="1" dirty="0"/>
              <a:t>because</a:t>
            </a:r>
            <a:r>
              <a:rPr lang="en-GB" dirty="0"/>
              <a:t> </a:t>
            </a:r>
            <a:r>
              <a:rPr lang="en-GB" u="sng" dirty="0"/>
              <a:t>																																																															</a:t>
            </a:r>
            <a:endParaRPr lang="en-GB" dirty="0"/>
          </a:p>
          <a:p>
            <a:pPr marL="0" indent="0">
              <a:buNone/>
            </a:pPr>
            <a:endParaRPr lang="en-GB" dirty="0"/>
          </a:p>
          <a:p>
            <a:pPr marL="0" indent="0">
              <a:buNone/>
            </a:pPr>
            <a:r>
              <a:rPr lang="en-GB" dirty="0"/>
              <a:t>Kant believes an action is good if done for duty’s sake </a:t>
            </a:r>
            <a:r>
              <a:rPr lang="en-GB" b="1" dirty="0"/>
              <a:t>but </a:t>
            </a:r>
            <a:r>
              <a:rPr lang="en-GB" u="sng" dirty="0"/>
              <a:t>																																																															</a:t>
            </a:r>
            <a:endParaRPr lang="en-GB" dirty="0" smtClean="0"/>
          </a:p>
          <a:p>
            <a:pPr marL="0" indent="0">
              <a:buNone/>
            </a:pPr>
            <a:r>
              <a:rPr lang="en-GB" dirty="0" smtClean="0"/>
              <a:t> </a:t>
            </a:r>
          </a:p>
          <a:p>
            <a:pPr marL="0" indent="0">
              <a:buNone/>
            </a:pPr>
            <a:r>
              <a:rPr lang="en-GB" dirty="0" smtClean="0"/>
              <a:t>Kant </a:t>
            </a:r>
            <a:r>
              <a:rPr lang="en-GB" dirty="0"/>
              <a:t>believes an action is good if done for duty’s sake </a:t>
            </a:r>
            <a:r>
              <a:rPr lang="en-GB" b="1" dirty="0"/>
              <a:t>so </a:t>
            </a:r>
            <a:r>
              <a:rPr lang="en-GB" u="sng" dirty="0"/>
              <a:t>																																																																</a:t>
            </a:r>
            <a:endParaRPr lang="en-GB" dirty="0"/>
          </a:p>
          <a:p>
            <a:endParaRPr lang="en-GB" dirty="0"/>
          </a:p>
        </p:txBody>
      </p:sp>
    </p:spTree>
    <p:extLst>
      <p:ext uri="{BB962C8B-B14F-4D97-AF65-F5344CB8AC3E}">
        <p14:creationId xmlns:p14="http://schemas.microsoft.com/office/powerpoint/2010/main" val="82335221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solidFill>
                  <a:schemeClr val="bg1"/>
                </a:solidFill>
              </a:rPr>
              <a:t>Critically assess the view that the word ‘good’ has no real meaning. [35] </a:t>
            </a:r>
          </a:p>
        </p:txBody>
      </p:sp>
      <p:sp>
        <p:nvSpPr>
          <p:cNvPr id="3" name="Content Placeholder 2"/>
          <p:cNvSpPr>
            <a:spLocks noGrp="1"/>
          </p:cNvSpPr>
          <p:nvPr>
            <p:ph idx="1"/>
          </p:nvPr>
        </p:nvSpPr>
        <p:spPr>
          <a:xfrm>
            <a:off x="838200" y="1825624"/>
            <a:ext cx="10515600" cy="5032375"/>
          </a:xfrm>
        </p:spPr>
        <p:txBody>
          <a:bodyPr>
            <a:noAutofit/>
          </a:bodyPr>
          <a:lstStyle/>
          <a:p>
            <a:r>
              <a:rPr lang="en-GB" sz="1600" dirty="0" smtClean="0"/>
              <a:t>Some </a:t>
            </a:r>
            <a:r>
              <a:rPr lang="en-GB" sz="1600" dirty="0"/>
              <a:t>candidates demonstrated </a:t>
            </a:r>
            <a:r>
              <a:rPr lang="en-GB" sz="1600" dirty="0" smtClean="0"/>
              <a:t>an understanding </a:t>
            </a:r>
            <a:r>
              <a:rPr lang="en-GB" sz="1600" dirty="0"/>
              <a:t>of </a:t>
            </a:r>
            <a:r>
              <a:rPr lang="en-GB" sz="1600" b="1" dirty="0"/>
              <a:t>cognitivist and non-cognitivist </a:t>
            </a:r>
            <a:r>
              <a:rPr lang="en-GB" sz="1600" dirty="0"/>
              <a:t>approaches to the word ‘good’. Such responses often benefitted by beginning with an </a:t>
            </a:r>
            <a:r>
              <a:rPr lang="en-GB" sz="1600" b="1" dirty="0"/>
              <a:t>outline of the problems of defining ‘good’</a:t>
            </a:r>
            <a:r>
              <a:rPr lang="en-GB" sz="1600" dirty="0"/>
              <a:t> in the first place, with some using normative theories such as Utilitarianism and Virtue Ethics to explain the different approaches to the word ‘good’. Some candidates were also able to evaluate how the phrase in the question, ‘real meaning’, might be interpreted. </a:t>
            </a:r>
          </a:p>
          <a:p>
            <a:r>
              <a:rPr lang="en-GB" sz="1600" dirty="0"/>
              <a:t>Most candidates were able to assess the meaning, or lack of meaning, in the word ‘good’ using the approaches of </a:t>
            </a:r>
            <a:r>
              <a:rPr lang="en-GB" sz="1600" b="1" dirty="0"/>
              <a:t>Intuitionism </a:t>
            </a:r>
            <a:r>
              <a:rPr lang="en-GB" sz="1600" dirty="0"/>
              <a:t>and </a:t>
            </a:r>
            <a:r>
              <a:rPr lang="en-GB" sz="1600" b="1" dirty="0"/>
              <a:t>Emotivism</a:t>
            </a:r>
            <a:r>
              <a:rPr lang="en-GB" sz="1600" dirty="0"/>
              <a:t>. It was notable that more candidates seemed familiar with the approach of </a:t>
            </a:r>
            <a:r>
              <a:rPr lang="en-GB" sz="1600" b="1" dirty="0"/>
              <a:t>Naturalism </a:t>
            </a:r>
            <a:r>
              <a:rPr lang="en-GB" sz="1600" dirty="0"/>
              <a:t>and there were a number of successful references to F.H. Bradley as one of its exponents. Increasingly, candidates are assessing the work of Stevenson, Prichard and Ross to extend their responses. Some candidates also made reference to </a:t>
            </a:r>
            <a:r>
              <a:rPr lang="en-GB" sz="1600" dirty="0" err="1"/>
              <a:t>Rachels</a:t>
            </a:r>
            <a:r>
              <a:rPr lang="en-GB" sz="1600" dirty="0"/>
              <a:t> and Mackie in developing their arguments. </a:t>
            </a:r>
            <a:endParaRPr lang="en-GB" sz="1600" dirty="0" smtClean="0"/>
          </a:p>
          <a:p>
            <a:r>
              <a:rPr lang="en-GB" sz="1600" dirty="0" smtClean="0"/>
              <a:t>As </a:t>
            </a:r>
            <a:r>
              <a:rPr lang="en-GB" sz="1600" dirty="0"/>
              <a:t>in previous years, some candidates seemed less sure of what </a:t>
            </a:r>
            <a:r>
              <a:rPr lang="en-GB" sz="1600" b="1" dirty="0"/>
              <a:t>Prescriptivism</a:t>
            </a:r>
            <a:r>
              <a:rPr lang="en-GB" sz="1600" dirty="0"/>
              <a:t> entailed beyond its being a more developed form of Emotivism. Some candidates did limit themselves to a ‘list approach’ in their answers, but it was notable that a number showed ‘engagement with the material’ and were thus able to present a holistic assessment as required. </a:t>
            </a:r>
            <a:endParaRPr lang="en-GB" sz="1600" dirty="0" smtClean="0"/>
          </a:p>
          <a:p>
            <a:r>
              <a:rPr lang="en-GB" sz="1600" dirty="0" smtClean="0"/>
              <a:t>Some </a:t>
            </a:r>
            <a:r>
              <a:rPr lang="en-GB" sz="1600" dirty="0"/>
              <a:t>candidates were able to make creditable use of their knowledge and understanding of the </a:t>
            </a:r>
            <a:r>
              <a:rPr lang="en-GB" sz="1600" b="1" dirty="0"/>
              <a:t>religious language </a:t>
            </a:r>
            <a:r>
              <a:rPr lang="en-GB" sz="1600" dirty="0"/>
              <a:t>section of the Philosophy of Religion course. Such cross-referencing included useful discussion of the approaches that might be taken by </a:t>
            </a:r>
            <a:r>
              <a:rPr lang="en-GB" sz="1600" b="1" dirty="0"/>
              <a:t>Logical Positivism and Wittgenstein</a:t>
            </a:r>
            <a:r>
              <a:rPr lang="en-GB" sz="1600" dirty="0"/>
              <a:t>, and fulfilled the synoptic assessment well. </a:t>
            </a:r>
            <a:endParaRPr lang="en-GB" sz="1600" dirty="0" smtClean="0"/>
          </a:p>
        </p:txBody>
      </p:sp>
    </p:spTree>
    <p:extLst>
      <p:ext uri="{BB962C8B-B14F-4D97-AF65-F5344CB8AC3E}">
        <p14:creationId xmlns:p14="http://schemas.microsoft.com/office/powerpoint/2010/main" val="301583624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C975D567-3108-4C23-ABA8-9BA94B08BBA3}"/>
              </a:ext>
            </a:extLst>
          </p:cNvPr>
          <p:cNvGraphicFramePr>
            <a:graphicFrameLocks noGrp="1"/>
          </p:cNvGraphicFramePr>
          <p:nvPr>
            <p:ph idx="1"/>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2721900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Conscience (A2) – Key Points</a:t>
            </a:r>
          </a:p>
        </p:txBody>
      </p:sp>
      <p:sp>
        <p:nvSpPr>
          <p:cNvPr id="5" name="Content Placeholder 4"/>
          <p:cNvSpPr>
            <a:spLocks noGrp="1"/>
          </p:cNvSpPr>
          <p:nvPr>
            <p:ph idx="1"/>
          </p:nvPr>
        </p:nvSpPr>
        <p:spPr/>
        <p:txBody>
          <a:bodyPr>
            <a:normAutofit fontScale="92500" lnSpcReduction="20000"/>
          </a:bodyPr>
          <a:lstStyle/>
          <a:p>
            <a:r>
              <a:rPr lang="en-GB" dirty="0" smtClean="0"/>
              <a:t>Augustine </a:t>
            </a:r>
            <a:r>
              <a:rPr lang="en-GB" dirty="0"/>
              <a:t>= conscience is the voice of God = problem= how can you explain differences between people and how an individual's conscience can change over time</a:t>
            </a:r>
            <a:br>
              <a:rPr lang="en-GB" dirty="0"/>
            </a:br>
            <a:endParaRPr lang="en-GB" dirty="0"/>
          </a:p>
          <a:p>
            <a:r>
              <a:rPr lang="en-GB" dirty="0"/>
              <a:t>Aquinas = strength over Augustine = conscience depends on reasoning (ratio) = if dictate of conscience is faulty then conscience will be faulty too = strength - conscience helps us understand objective moral truths (</a:t>
            </a:r>
            <a:r>
              <a:rPr lang="en-GB" dirty="0" err="1"/>
              <a:t>synderesis</a:t>
            </a:r>
            <a:r>
              <a:rPr lang="en-GB" dirty="0"/>
              <a:t> = do good and avoid evil) HOWEVER Aquinas says we must always follow our conscience = problem - why should we follow an erring conscience? = RESPONSE - faulty conscience can be corrected with prudence</a:t>
            </a:r>
          </a:p>
          <a:p>
            <a:r>
              <a:rPr lang="en-GB" dirty="0"/>
              <a:t>Freud = conscience is judging function of superego = superego derives its content from UPBRINGING = objection - it cannot be an objective guide to morality, discounts relationship between God and </a:t>
            </a:r>
            <a:r>
              <a:rPr lang="en-GB" dirty="0" smtClean="0"/>
              <a:t>conscience</a:t>
            </a:r>
            <a:endParaRPr lang="en-GB" dirty="0"/>
          </a:p>
        </p:txBody>
      </p:sp>
    </p:spTree>
    <p:extLst>
      <p:ext uri="{BB962C8B-B14F-4D97-AF65-F5344CB8AC3E}">
        <p14:creationId xmlns:p14="http://schemas.microsoft.com/office/powerpoint/2010/main" val="192995440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0"/>
            <a:ext cx="12192000" cy="169645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dirty="0" smtClean="0">
                <a:solidFill>
                  <a:schemeClr val="bg1"/>
                </a:solidFill>
              </a:rPr>
              <a:t>Conscience Overview</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9994029"/>
              </p:ext>
            </p:extLst>
          </p:nvPr>
        </p:nvGraphicFramePr>
        <p:xfrm>
          <a:off x="0" y="1414145"/>
          <a:ext cx="12192001" cy="3657600"/>
        </p:xfrm>
        <a:graphic>
          <a:graphicData uri="http://schemas.openxmlformats.org/drawingml/2006/table">
            <a:tbl>
              <a:tblPr firstRow="1" bandRow="1">
                <a:tableStyleId>{69012ECD-51FC-41F1-AA8D-1B2483CD663E}</a:tableStyleId>
              </a:tblPr>
              <a:tblGrid>
                <a:gridCol w="972767">
                  <a:extLst>
                    <a:ext uri="{9D8B030D-6E8A-4147-A177-3AD203B41FA5}">
                      <a16:colId xmlns:a16="http://schemas.microsoft.com/office/drawing/2014/main" val="20000"/>
                    </a:ext>
                  </a:extLst>
                </a:gridCol>
                <a:gridCol w="1848256">
                  <a:extLst>
                    <a:ext uri="{9D8B030D-6E8A-4147-A177-3AD203B41FA5}">
                      <a16:colId xmlns:a16="http://schemas.microsoft.com/office/drawing/2014/main" val="20001"/>
                    </a:ext>
                  </a:extLst>
                </a:gridCol>
                <a:gridCol w="1718553">
                  <a:extLst>
                    <a:ext uri="{9D8B030D-6E8A-4147-A177-3AD203B41FA5}">
                      <a16:colId xmlns:a16="http://schemas.microsoft.com/office/drawing/2014/main" val="20002"/>
                    </a:ext>
                  </a:extLst>
                </a:gridCol>
                <a:gridCol w="2853446">
                  <a:extLst>
                    <a:ext uri="{9D8B030D-6E8A-4147-A177-3AD203B41FA5}">
                      <a16:colId xmlns:a16="http://schemas.microsoft.com/office/drawing/2014/main" val="20003"/>
                    </a:ext>
                  </a:extLst>
                </a:gridCol>
                <a:gridCol w="4798979">
                  <a:extLst>
                    <a:ext uri="{9D8B030D-6E8A-4147-A177-3AD203B41FA5}">
                      <a16:colId xmlns:a16="http://schemas.microsoft.com/office/drawing/2014/main" val="20004"/>
                    </a:ext>
                  </a:extLst>
                </a:gridCol>
              </a:tblGrid>
              <a:tr h="250386">
                <a:tc>
                  <a:txBody>
                    <a:bodyPr/>
                    <a:lstStyle/>
                    <a:p>
                      <a:r>
                        <a:rPr lang="en-GB" sz="1200" dirty="0" smtClean="0"/>
                        <a:t>Thinker</a:t>
                      </a:r>
                      <a:endParaRPr lang="en-GB" sz="1200" dirty="0"/>
                    </a:p>
                  </a:txBody>
                  <a:tcPr/>
                </a:tc>
                <a:tc>
                  <a:txBody>
                    <a:bodyPr/>
                    <a:lstStyle/>
                    <a:p>
                      <a:r>
                        <a:rPr lang="en-GB" sz="1200" dirty="0" smtClean="0"/>
                        <a:t>Conscience as ...</a:t>
                      </a:r>
                      <a:endParaRPr lang="en-GB" sz="1200" dirty="0"/>
                    </a:p>
                  </a:txBody>
                  <a:tcPr/>
                </a:tc>
                <a:tc>
                  <a:txBody>
                    <a:bodyPr/>
                    <a:lstStyle/>
                    <a:p>
                      <a:r>
                        <a:rPr lang="en-GB" sz="1200" dirty="0" smtClean="0"/>
                        <a:t>Fallibility</a:t>
                      </a:r>
                      <a:endParaRPr lang="en-GB" sz="1200" dirty="0"/>
                    </a:p>
                  </a:txBody>
                  <a:tcPr/>
                </a:tc>
                <a:tc>
                  <a:txBody>
                    <a:bodyPr/>
                    <a:lstStyle/>
                    <a:p>
                      <a:r>
                        <a:rPr lang="en-GB" sz="1200" dirty="0" smtClean="0"/>
                        <a:t>Strengths</a:t>
                      </a:r>
                      <a:endParaRPr lang="en-GB" sz="1200" dirty="0"/>
                    </a:p>
                  </a:txBody>
                  <a:tcPr/>
                </a:tc>
                <a:tc>
                  <a:txBody>
                    <a:bodyPr/>
                    <a:lstStyle/>
                    <a:p>
                      <a:r>
                        <a:rPr lang="en-GB" sz="1200" dirty="0" smtClean="0"/>
                        <a:t>Weaknesses</a:t>
                      </a:r>
                      <a:endParaRPr lang="en-GB" sz="1200" dirty="0"/>
                    </a:p>
                  </a:txBody>
                  <a:tcPr/>
                </a:tc>
                <a:extLst>
                  <a:ext uri="{0D108BD9-81ED-4DB2-BD59-A6C34878D82A}">
                    <a16:rowId xmlns:a16="http://schemas.microsoft.com/office/drawing/2014/main" val="10000"/>
                  </a:ext>
                </a:extLst>
              </a:tr>
              <a:tr h="0">
                <a:tc>
                  <a:txBody>
                    <a:bodyPr/>
                    <a:lstStyle/>
                    <a:p>
                      <a:r>
                        <a:rPr lang="en-GB" sz="1200" dirty="0" smtClean="0"/>
                        <a:t>Augustine</a:t>
                      </a:r>
                    </a:p>
                    <a:p>
                      <a:r>
                        <a:rPr lang="en-GB" sz="1200" dirty="0" smtClean="0"/>
                        <a:t>+</a:t>
                      </a:r>
                    </a:p>
                    <a:p>
                      <a:r>
                        <a:rPr lang="en-GB" sz="1200" dirty="0" smtClean="0"/>
                        <a:t>Newman</a:t>
                      </a:r>
                      <a:endParaRPr lang="en-GB" sz="1200" dirty="0"/>
                    </a:p>
                  </a:txBody>
                  <a:tcPr/>
                </a:tc>
                <a:tc>
                  <a:txBody>
                    <a:bodyPr/>
                    <a:lstStyle/>
                    <a:p>
                      <a:r>
                        <a:rPr lang="en-GB" sz="1200" dirty="0" smtClean="0"/>
                        <a:t>Voice of God</a:t>
                      </a:r>
                      <a:endParaRPr lang="en-GB" sz="1200" dirty="0"/>
                    </a:p>
                  </a:txBody>
                  <a:tcPr/>
                </a:tc>
                <a:tc>
                  <a:txBody>
                    <a:bodyPr/>
                    <a:lstStyle/>
                    <a:p>
                      <a:r>
                        <a:rPr lang="en-GB" sz="1200" dirty="0" smtClean="0"/>
                        <a:t>Infallible</a:t>
                      </a:r>
                      <a:endParaRPr lang="en-GB" sz="1200" dirty="0"/>
                    </a:p>
                  </a:txBody>
                  <a:tcPr/>
                </a:tc>
                <a:tc>
                  <a:txBody>
                    <a:bodyPr/>
                    <a:lstStyle/>
                    <a:p>
                      <a:pPr>
                        <a:buFont typeface="Arial" pitchFamily="34" charset="0"/>
                        <a:buChar char="•"/>
                      </a:pPr>
                      <a:r>
                        <a:rPr lang="en-GB" sz="1200" dirty="0" smtClean="0"/>
                        <a:t>Positive view of conscience: </a:t>
                      </a:r>
                      <a:r>
                        <a:rPr lang="en-GB" sz="1200" baseline="0" dirty="0" smtClean="0"/>
                        <a:t>objective guide to morality</a:t>
                      </a:r>
                      <a:endParaRPr lang="en-GB" sz="1200" dirty="0"/>
                    </a:p>
                  </a:txBody>
                  <a:tcPr/>
                </a:tc>
                <a:tc>
                  <a:txBody>
                    <a:bodyPr/>
                    <a:lstStyle/>
                    <a:p>
                      <a:pPr>
                        <a:buFont typeface="Arial" pitchFamily="34" charset="0"/>
                        <a:buChar char="•"/>
                      </a:pPr>
                      <a:r>
                        <a:rPr lang="en-GB" sz="1200" b="1" dirty="0" smtClean="0"/>
                        <a:t>Objection</a:t>
                      </a:r>
                      <a:r>
                        <a:rPr lang="en-GB" sz="1200" dirty="0" smtClean="0"/>
                        <a:t>:</a:t>
                      </a:r>
                      <a:r>
                        <a:rPr lang="en-GB" sz="1200" baseline="0" dirty="0" smtClean="0"/>
                        <a:t> </a:t>
                      </a:r>
                      <a:r>
                        <a:rPr lang="en-GB" sz="1200" dirty="0" smtClean="0"/>
                        <a:t>Descriptive but not</a:t>
                      </a:r>
                      <a:r>
                        <a:rPr lang="en-GB" sz="1200" baseline="0" dirty="0" smtClean="0"/>
                        <a:t> prescriptive. Tells us what conscience is (i.e. voice of God) but not what we should do.</a:t>
                      </a:r>
                      <a:endParaRPr lang="en-GB" sz="1200" b="0" baseline="0" dirty="0" smtClean="0"/>
                    </a:p>
                  </a:txBody>
                  <a:tcPr/>
                </a:tc>
                <a:extLst>
                  <a:ext uri="{0D108BD9-81ED-4DB2-BD59-A6C34878D82A}">
                    <a16:rowId xmlns:a16="http://schemas.microsoft.com/office/drawing/2014/main" val="10001"/>
                  </a:ext>
                </a:extLst>
              </a:tr>
              <a:tr h="429895">
                <a:tc>
                  <a:txBody>
                    <a:bodyPr/>
                    <a:lstStyle/>
                    <a:p>
                      <a:r>
                        <a:rPr lang="en-GB" sz="1200" dirty="0" smtClean="0"/>
                        <a:t>Aquinas</a:t>
                      </a:r>
                      <a:endParaRPr lang="en-GB" sz="1200" dirty="0"/>
                    </a:p>
                  </a:txBody>
                  <a:tcPr/>
                </a:tc>
                <a:tc>
                  <a:txBody>
                    <a:bodyPr/>
                    <a:lstStyle/>
                    <a:p>
                      <a:r>
                        <a:rPr lang="en-GB" sz="1200" dirty="0" smtClean="0"/>
                        <a:t>Judging a case in light of </a:t>
                      </a:r>
                      <a:r>
                        <a:rPr lang="en-GB" sz="1200" dirty="0" err="1" smtClean="0"/>
                        <a:t>synderesis</a:t>
                      </a:r>
                      <a:endParaRPr lang="en-GB" sz="1200" dirty="0"/>
                    </a:p>
                  </a:txBody>
                  <a:tcPr/>
                </a:tc>
                <a:tc>
                  <a:txBody>
                    <a:bodyPr/>
                    <a:lstStyle/>
                    <a:p>
                      <a:r>
                        <a:rPr lang="en-GB" sz="1200" dirty="0" smtClean="0"/>
                        <a:t>Conscience = fallible,</a:t>
                      </a:r>
                      <a:r>
                        <a:rPr lang="en-GB" sz="1200" baseline="0" dirty="0" smtClean="0"/>
                        <a:t> but one must still follow it</a:t>
                      </a:r>
                      <a:endParaRPr lang="en-GB" sz="1200" dirty="0" smtClean="0"/>
                    </a:p>
                    <a:p>
                      <a:r>
                        <a:rPr lang="en-GB" sz="1200" dirty="0" err="1" smtClean="0"/>
                        <a:t>Synderesis</a:t>
                      </a:r>
                      <a:r>
                        <a:rPr lang="en-GB" sz="1200" baseline="0" dirty="0" smtClean="0"/>
                        <a:t> = infallible</a:t>
                      </a:r>
                      <a:endParaRPr lang="en-GB" sz="1200" dirty="0"/>
                    </a:p>
                  </a:txBody>
                  <a:tcPr/>
                </a:tc>
                <a:tc>
                  <a:txBody>
                    <a:bodyPr/>
                    <a:lstStyle/>
                    <a:p>
                      <a:pPr>
                        <a:buFont typeface="Arial" pitchFamily="34" charset="0"/>
                        <a:buChar char="•"/>
                      </a:pPr>
                      <a:r>
                        <a:rPr lang="en-GB" sz="1200" baseline="0" dirty="0" smtClean="0"/>
                        <a:t>If conscience is the ethical judgement explains why it can be mistaken if principles are wrong.</a:t>
                      </a:r>
                      <a:endParaRPr lang="en-GB" sz="1200" dirty="0"/>
                    </a:p>
                  </a:txBody>
                  <a:tcPr/>
                </a:tc>
                <a:tc>
                  <a:txBody>
                    <a:bodyPr/>
                    <a:lstStyle/>
                    <a:p>
                      <a:pPr>
                        <a:buFont typeface="Arial" pitchFamily="34" charset="0"/>
                        <a:buChar char="•"/>
                      </a:pPr>
                      <a:r>
                        <a:rPr lang="en-GB" sz="1200" b="1" dirty="0" smtClean="0"/>
                        <a:t>Objection</a:t>
                      </a:r>
                      <a:r>
                        <a:rPr lang="en-GB" sz="1200" dirty="0" smtClean="0"/>
                        <a:t>: If conscience fallible why should we should follow it?</a:t>
                      </a:r>
                    </a:p>
                    <a:p>
                      <a:pPr>
                        <a:buFont typeface="Arial" pitchFamily="34" charset="0"/>
                        <a:buNone/>
                      </a:pPr>
                      <a:r>
                        <a:rPr lang="en-GB" sz="1200" dirty="0" smtClean="0"/>
                        <a:t>&gt;</a:t>
                      </a:r>
                      <a:r>
                        <a:rPr lang="en-GB" sz="1200" b="1" dirty="0" smtClean="0"/>
                        <a:t>Counter</a:t>
                      </a:r>
                      <a:r>
                        <a:rPr lang="en-GB" sz="1200" dirty="0" smtClean="0"/>
                        <a:t>:</a:t>
                      </a:r>
                      <a:r>
                        <a:rPr lang="en-GB" sz="1200" baseline="0" dirty="0" smtClean="0"/>
                        <a:t> We must develop prudence to correct an erring conscience</a:t>
                      </a:r>
                      <a:endParaRPr lang="en-GB" sz="1200" dirty="0" smtClean="0"/>
                    </a:p>
                    <a:p>
                      <a:pPr>
                        <a:buFont typeface="Arial" pitchFamily="34" charset="0"/>
                        <a:buChar char="•"/>
                      </a:pPr>
                      <a:r>
                        <a:rPr lang="en-GB" sz="1200" b="1" dirty="0" smtClean="0"/>
                        <a:t>Objection</a:t>
                      </a:r>
                      <a:r>
                        <a:rPr lang="en-GB" sz="1200" dirty="0" smtClean="0"/>
                        <a:t>:</a:t>
                      </a:r>
                      <a:r>
                        <a:rPr lang="en-GB" sz="1200" baseline="0" dirty="0" smtClean="0"/>
                        <a:t> If </a:t>
                      </a:r>
                      <a:r>
                        <a:rPr lang="en-GB" sz="1200" baseline="0" dirty="0" err="1" smtClean="0"/>
                        <a:t>synderesis</a:t>
                      </a:r>
                      <a:r>
                        <a:rPr lang="en-GB" sz="1200" baseline="0" dirty="0" smtClean="0"/>
                        <a:t> infallible </a:t>
                      </a:r>
                      <a:r>
                        <a:rPr lang="en-GB" sz="1200" dirty="0" smtClean="0"/>
                        <a:t>,</a:t>
                      </a:r>
                      <a:r>
                        <a:rPr lang="en-GB" sz="1200" baseline="0" dirty="0" smtClean="0"/>
                        <a:t> then all human beings would have same moral awareness. But different individual’s consciences vary. </a:t>
                      </a:r>
                      <a:r>
                        <a:rPr lang="en-GB" sz="1200" kern="1200" dirty="0" smtClean="0"/>
                        <a:t>What one individual finds permissible, another finds forbidden.</a:t>
                      </a:r>
                      <a:br>
                        <a:rPr lang="en-GB" sz="1200" kern="1200" dirty="0" smtClean="0"/>
                      </a:br>
                      <a:r>
                        <a:rPr lang="en-GB" sz="1200" kern="1200" dirty="0" smtClean="0"/>
                        <a:t>&gt;</a:t>
                      </a:r>
                      <a:r>
                        <a:rPr lang="en-GB" sz="1200" b="1" baseline="0" dirty="0" smtClean="0"/>
                        <a:t>Counter</a:t>
                      </a:r>
                      <a:r>
                        <a:rPr lang="en-GB" sz="1200" baseline="0" dirty="0" smtClean="0"/>
                        <a:t>: The principles of </a:t>
                      </a:r>
                      <a:r>
                        <a:rPr lang="en-GB" sz="1200" baseline="0" dirty="0" err="1" smtClean="0"/>
                        <a:t>synderesis</a:t>
                      </a:r>
                      <a:r>
                        <a:rPr lang="en-GB" sz="1200" baseline="0" dirty="0" smtClean="0"/>
                        <a:t> are very general that do not endorse any particular ethical theory e.g. </a:t>
                      </a:r>
                      <a:r>
                        <a:rPr lang="en-GB" sz="1200" kern="1200" dirty="0" smtClean="0"/>
                        <a:t>one must live according to reason</a:t>
                      </a:r>
                    </a:p>
                    <a:p>
                      <a:pPr>
                        <a:buFont typeface="Arial" pitchFamily="34" charset="0"/>
                        <a:buChar char="•"/>
                      </a:pPr>
                      <a:r>
                        <a:rPr lang="en-GB" sz="1200" b="1" kern="1200" dirty="0" smtClean="0"/>
                        <a:t>Objection</a:t>
                      </a:r>
                      <a:r>
                        <a:rPr lang="en-GB" sz="1200" kern="1200" dirty="0" smtClean="0"/>
                        <a:t>: Some Christians might argue Aquinas’ rationalistic approach does not consider revelation</a:t>
                      </a:r>
                      <a:r>
                        <a:rPr lang="en-GB" sz="1200" kern="1200" baseline="0" dirty="0" smtClean="0"/>
                        <a:t> that comes directly from God</a:t>
                      </a:r>
                      <a:endParaRPr lang="en-GB" sz="1200" dirty="0"/>
                    </a:p>
                  </a:txBody>
                  <a:tcPr/>
                </a:tc>
                <a:extLst>
                  <a:ext uri="{0D108BD9-81ED-4DB2-BD59-A6C34878D82A}">
                    <a16:rowId xmlns:a16="http://schemas.microsoft.com/office/drawing/2014/main" val="10002"/>
                  </a:ext>
                </a:extLst>
              </a:tr>
              <a:tr h="751159">
                <a:tc>
                  <a:txBody>
                    <a:bodyPr/>
                    <a:lstStyle/>
                    <a:p>
                      <a:r>
                        <a:rPr lang="en-GB" sz="1200" dirty="0" smtClean="0"/>
                        <a:t>Freud</a:t>
                      </a:r>
                      <a:endParaRPr lang="en-GB" sz="1200" dirty="0"/>
                    </a:p>
                  </a:txBody>
                  <a:tcPr/>
                </a:tc>
                <a:tc>
                  <a:txBody>
                    <a:bodyPr/>
                    <a:lstStyle/>
                    <a:p>
                      <a:r>
                        <a:rPr lang="en-GB" sz="1200" dirty="0" smtClean="0"/>
                        <a:t>Judging function of the superego</a:t>
                      </a:r>
                      <a:endParaRPr lang="en-GB" sz="1200" dirty="0"/>
                    </a:p>
                  </a:txBody>
                  <a:tcPr/>
                </a:tc>
                <a:tc>
                  <a:txBody>
                    <a:bodyPr/>
                    <a:lstStyle/>
                    <a:p>
                      <a:r>
                        <a:rPr lang="en-GB" sz="1200" dirty="0" smtClean="0"/>
                        <a:t>Fallible</a:t>
                      </a:r>
                      <a:endParaRPr lang="en-GB" sz="1200" dirty="0"/>
                    </a:p>
                  </a:txBody>
                  <a:tcPr/>
                </a:tc>
                <a:tc>
                  <a:txBody>
                    <a:bodyPr/>
                    <a:lstStyle/>
                    <a:p>
                      <a:pPr>
                        <a:buFont typeface="Arial" pitchFamily="34" charset="0"/>
                        <a:buChar char="•"/>
                      </a:pPr>
                      <a:r>
                        <a:rPr lang="en-GB" sz="1200" dirty="0" smtClean="0"/>
                        <a:t>If conscience’s content derived from person explains why conscience of different individuals</a:t>
                      </a:r>
                      <a:r>
                        <a:rPr lang="en-GB" sz="1200" baseline="0" dirty="0" smtClean="0"/>
                        <a:t> vary e.g. abortion debate both sides think they’re right</a:t>
                      </a:r>
                      <a:endParaRPr lang="en-GB" sz="1200" dirty="0"/>
                    </a:p>
                  </a:txBody>
                  <a:tcPr/>
                </a:tc>
                <a:tc>
                  <a:txBody>
                    <a:bodyPr/>
                    <a:lstStyle/>
                    <a:p>
                      <a:pPr>
                        <a:buFont typeface="Arial" pitchFamily="34" charset="0"/>
                        <a:buChar char="•"/>
                      </a:pPr>
                      <a:r>
                        <a:rPr lang="en-GB" sz="1200" b="1" dirty="0" smtClean="0"/>
                        <a:t>Objection</a:t>
                      </a:r>
                      <a:r>
                        <a:rPr lang="en-GB" sz="1200" dirty="0" smtClean="0"/>
                        <a:t>: Negative view</a:t>
                      </a:r>
                      <a:r>
                        <a:rPr lang="en-GB" sz="1200" baseline="0" dirty="0" smtClean="0"/>
                        <a:t> of conscience. Conscience reduced to a function of personality and its moral content derived from person and society. No suggestion conscience can reveal objective moral reality.</a:t>
                      </a:r>
                      <a:endParaRPr lang="en-GB" sz="12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920841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218028325"/>
              </p:ext>
            </p:extLst>
          </p:nvPr>
        </p:nvGraphicFramePr>
        <p:xfrm>
          <a:off x="0" y="175493"/>
          <a:ext cx="12192000" cy="731520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val="758000887"/>
                    </a:ext>
                  </a:extLst>
                </a:gridCol>
                <a:gridCol w="6096000">
                  <a:extLst>
                    <a:ext uri="{9D8B030D-6E8A-4147-A177-3AD203B41FA5}">
                      <a16:colId xmlns:a16="http://schemas.microsoft.com/office/drawing/2014/main" val="3548204633"/>
                    </a:ext>
                  </a:extLst>
                </a:gridCol>
              </a:tblGrid>
              <a:tr h="0">
                <a:tc>
                  <a:txBody>
                    <a:bodyPr/>
                    <a:lstStyle/>
                    <a:p>
                      <a:pPr marL="171450" indent="-171450">
                        <a:buFont typeface="Arial" panose="020B0604020202020204" pitchFamily="34" charset="0"/>
                        <a:buChar char="•"/>
                      </a:pPr>
                      <a:r>
                        <a:rPr lang="en-GB" sz="1200" dirty="0" smtClean="0">
                          <a:latin typeface="Bahnschrift SemiLight SemiConde" panose="020B0502040204020203" pitchFamily="34" charset="0"/>
                        </a:rPr>
                        <a:t>PARAGRAPH</a:t>
                      </a:r>
                      <a:r>
                        <a:rPr lang="en-GB" sz="1200" baseline="0" dirty="0" smtClean="0">
                          <a:latin typeface="Bahnschrift SemiLight SemiConde" panose="020B0502040204020203" pitchFamily="34" charset="0"/>
                        </a:rPr>
                        <a:t> 1: Aquinas</a:t>
                      </a:r>
                    </a:p>
                    <a:p>
                      <a:pPr marL="171450" indent="-171450" fontAlgn="base">
                        <a:buFont typeface="Arial" panose="020B0604020202020204" pitchFamily="34" charset="0"/>
                        <a:buChar char="•"/>
                      </a:pPr>
                      <a:r>
                        <a:rPr lang="en-GB" sz="1200" b="0" kern="1200" dirty="0" smtClean="0">
                          <a:solidFill>
                            <a:schemeClr val="tx1"/>
                          </a:solidFill>
                          <a:effectLst/>
                          <a:latin typeface="+mn-lt"/>
                          <a:ea typeface="+mn-ea"/>
                          <a:cs typeface="+mn-cs"/>
                        </a:rPr>
                        <a:t>Chief expositor of the Catholic tradition in its understanding of conscience</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He argues that nature has endowed human beings with an infallible grasp of what is right and wrong which is called </a:t>
                      </a:r>
                      <a:r>
                        <a:rPr lang="en-GB" sz="1200" b="0" kern="1200" dirty="0" err="1" smtClean="0">
                          <a:solidFill>
                            <a:schemeClr val="tx1"/>
                          </a:solidFill>
                          <a:effectLst/>
                          <a:latin typeface="+mn-lt"/>
                          <a:ea typeface="+mn-ea"/>
                          <a:cs typeface="+mn-cs"/>
                        </a:rPr>
                        <a:t>synderesis</a:t>
                      </a:r>
                      <a:r>
                        <a:rPr lang="en-GB" sz="1200" b="0" kern="1200" dirty="0" smtClean="0">
                          <a:solidFill>
                            <a:schemeClr val="tx1"/>
                          </a:solidFill>
                          <a:effectLst/>
                          <a:latin typeface="+mn-lt"/>
                          <a:ea typeface="+mn-ea"/>
                          <a:cs typeface="+mn-cs"/>
                        </a:rPr>
                        <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If the terms of first principles are properly grasped, the principles are understood and error about them is not possible. </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According to Aquinas, examples of such principles of </a:t>
                      </a:r>
                      <a:r>
                        <a:rPr lang="en-GB" sz="1200" b="0" kern="1200" dirty="0" err="1" smtClean="0">
                          <a:solidFill>
                            <a:schemeClr val="tx1"/>
                          </a:solidFill>
                          <a:effectLst/>
                          <a:latin typeface="+mn-lt"/>
                          <a:ea typeface="+mn-ea"/>
                          <a:cs typeface="+mn-cs"/>
                        </a:rPr>
                        <a:t>synderesis</a:t>
                      </a:r>
                      <a:r>
                        <a:rPr lang="en-GB" sz="1200" b="0" kern="1200" dirty="0" smtClean="0">
                          <a:solidFill>
                            <a:schemeClr val="tx1"/>
                          </a:solidFill>
                          <a:effectLst/>
                          <a:latin typeface="+mn-lt"/>
                          <a:ea typeface="+mn-ea"/>
                          <a:cs typeface="+mn-cs"/>
                        </a:rPr>
                        <a:t> are these</a:t>
                      </a:r>
                    </a:p>
                    <a:p>
                      <a:pPr marL="171450" indent="-171450" fontAlgn="base">
                        <a:buFont typeface="Arial" panose="020B0604020202020204" pitchFamily="34" charset="0"/>
                        <a:buChar char="•"/>
                      </a:pPr>
                      <a:r>
                        <a:rPr lang="en-GB" sz="1200" b="0" kern="1200" dirty="0" smtClean="0">
                          <a:solidFill>
                            <a:schemeClr val="tx1"/>
                          </a:solidFill>
                          <a:effectLst/>
                          <a:latin typeface="+mn-lt"/>
                          <a:ea typeface="+mn-ea"/>
                          <a:cs typeface="+mn-cs"/>
                        </a:rPr>
                        <a:t>Evil is to be avoided</a:t>
                      </a:r>
                    </a:p>
                    <a:p>
                      <a:pPr marL="171450" indent="-171450" fontAlgn="base">
                        <a:buFont typeface="Arial" panose="020B0604020202020204" pitchFamily="34" charset="0"/>
                        <a:buChar char="•"/>
                      </a:pPr>
                      <a:r>
                        <a:rPr lang="en-GB" sz="1200" b="0" kern="1200" dirty="0" smtClean="0">
                          <a:solidFill>
                            <a:schemeClr val="tx1"/>
                          </a:solidFill>
                          <a:effectLst/>
                          <a:latin typeface="+mn-lt"/>
                          <a:ea typeface="+mn-ea"/>
                          <a:cs typeface="+mn-cs"/>
                        </a:rPr>
                        <a:t>Good is to be done</a:t>
                      </a:r>
                      <a:br>
                        <a:rPr lang="en-GB" sz="1200" b="0" kern="1200" dirty="0" smtClean="0">
                          <a:solidFill>
                            <a:schemeClr val="tx1"/>
                          </a:solidFill>
                          <a:effectLst/>
                          <a:latin typeface="+mn-lt"/>
                          <a:ea typeface="+mn-ea"/>
                          <a:cs typeface="+mn-cs"/>
                        </a:rPr>
                      </a:br>
                      <a:r>
                        <a:rPr lang="en-GB" sz="1200" b="0" kern="1200" dirty="0" err="1" smtClean="0">
                          <a:solidFill>
                            <a:schemeClr val="tx1"/>
                          </a:solidFill>
                          <a:effectLst/>
                          <a:latin typeface="+mn-lt"/>
                          <a:ea typeface="+mn-ea"/>
                          <a:cs typeface="+mn-cs"/>
                        </a:rPr>
                        <a:t>Synderesis</a:t>
                      </a:r>
                      <a:r>
                        <a:rPr lang="en-GB" sz="1200" b="0" kern="1200" dirty="0" smtClean="0">
                          <a:solidFill>
                            <a:schemeClr val="tx1"/>
                          </a:solidFill>
                          <a:effectLst/>
                          <a:latin typeface="+mn-lt"/>
                          <a:ea typeface="+mn-ea"/>
                          <a:cs typeface="+mn-cs"/>
                        </a:rPr>
                        <a:t> is the “natural habit” of reason containing these first practical principles, which mean by nature each human being has fundamental awareness of these principles and that they ca be used promptly when needed. </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Aquinas connects </a:t>
                      </a:r>
                      <a:r>
                        <a:rPr lang="en-GB" sz="1200" b="0" kern="1200" dirty="0" err="1" smtClean="0">
                          <a:solidFill>
                            <a:schemeClr val="tx1"/>
                          </a:solidFill>
                          <a:effectLst/>
                          <a:latin typeface="+mn-lt"/>
                          <a:ea typeface="+mn-ea"/>
                          <a:cs typeface="+mn-cs"/>
                        </a:rPr>
                        <a:t>synderesis</a:t>
                      </a:r>
                      <a:r>
                        <a:rPr lang="en-GB" sz="1200" b="0" kern="1200" dirty="0" smtClean="0">
                          <a:solidFill>
                            <a:schemeClr val="tx1"/>
                          </a:solidFill>
                          <a:effectLst/>
                          <a:latin typeface="+mn-lt"/>
                          <a:ea typeface="+mn-ea"/>
                          <a:cs typeface="+mn-cs"/>
                        </a:rPr>
                        <a:t> to natural law, identifying the first practical principles, of which </a:t>
                      </a:r>
                      <a:r>
                        <a:rPr lang="en-GB" sz="1200" b="0" kern="1200" dirty="0" err="1" smtClean="0">
                          <a:solidFill>
                            <a:schemeClr val="tx1"/>
                          </a:solidFill>
                          <a:effectLst/>
                          <a:latin typeface="+mn-lt"/>
                          <a:ea typeface="+mn-ea"/>
                          <a:cs typeface="+mn-cs"/>
                        </a:rPr>
                        <a:t>synderesis</a:t>
                      </a:r>
                      <a:r>
                        <a:rPr lang="en-GB" sz="1200" b="0" kern="1200" dirty="0" smtClean="0">
                          <a:solidFill>
                            <a:schemeClr val="tx1"/>
                          </a:solidFill>
                          <a:effectLst/>
                          <a:latin typeface="+mn-lt"/>
                          <a:ea typeface="+mn-ea"/>
                          <a:cs typeface="+mn-cs"/>
                        </a:rPr>
                        <a:t> is the habit, with the general principles of natural law. In the Summa </a:t>
                      </a:r>
                      <a:r>
                        <a:rPr lang="en-GB" sz="1200" b="0" kern="1200" dirty="0" err="1" smtClean="0">
                          <a:solidFill>
                            <a:schemeClr val="tx1"/>
                          </a:solidFill>
                          <a:effectLst/>
                          <a:latin typeface="+mn-lt"/>
                          <a:ea typeface="+mn-ea"/>
                          <a:cs typeface="+mn-cs"/>
                        </a:rPr>
                        <a:t>Theologiae</a:t>
                      </a:r>
                      <a:r>
                        <a:rPr lang="en-GB" sz="1200" b="0" kern="1200" dirty="0" smtClean="0">
                          <a:solidFill>
                            <a:schemeClr val="tx1"/>
                          </a:solidFill>
                          <a:effectLst/>
                          <a:latin typeface="+mn-lt"/>
                          <a:ea typeface="+mn-ea"/>
                          <a:cs typeface="+mn-cs"/>
                        </a:rPr>
                        <a:t>, he </a:t>
                      </a:r>
                      <a:r>
                        <a:rPr lang="en-GB" sz="1200" b="0" kern="1200" dirty="0" err="1" smtClean="0">
                          <a:solidFill>
                            <a:schemeClr val="tx1"/>
                          </a:solidFill>
                          <a:effectLst/>
                          <a:latin typeface="+mn-lt"/>
                          <a:ea typeface="+mn-ea"/>
                          <a:cs typeface="+mn-cs"/>
                        </a:rPr>
                        <a:t>occassionally</a:t>
                      </a:r>
                      <a:r>
                        <a:rPr lang="en-GB" sz="1200" b="0" kern="1200" dirty="0" smtClean="0">
                          <a:solidFill>
                            <a:schemeClr val="tx1"/>
                          </a:solidFill>
                          <a:effectLst/>
                          <a:latin typeface="+mn-lt"/>
                          <a:ea typeface="+mn-ea"/>
                          <a:cs typeface="+mn-cs"/>
                        </a:rPr>
                        <a:t> replaces the word </a:t>
                      </a:r>
                      <a:r>
                        <a:rPr lang="en-GB" sz="1200" b="0" kern="1200" dirty="0" err="1" smtClean="0">
                          <a:solidFill>
                            <a:schemeClr val="tx1"/>
                          </a:solidFill>
                          <a:effectLst/>
                          <a:latin typeface="+mn-lt"/>
                          <a:ea typeface="+mn-ea"/>
                          <a:cs typeface="+mn-cs"/>
                        </a:rPr>
                        <a:t>synderesis</a:t>
                      </a:r>
                      <a:r>
                        <a:rPr lang="en-GB" sz="1200" b="0" kern="1200" dirty="0" smtClean="0">
                          <a:solidFill>
                            <a:schemeClr val="tx1"/>
                          </a:solidFill>
                          <a:effectLst/>
                          <a:latin typeface="+mn-lt"/>
                          <a:ea typeface="+mn-ea"/>
                          <a:cs typeface="+mn-cs"/>
                        </a:rPr>
                        <a:t> by the term understanding, </a:t>
                      </a:r>
                      <a:r>
                        <a:rPr lang="en-GB" sz="1200" b="0" kern="1200" dirty="0" err="1" smtClean="0">
                          <a:solidFill>
                            <a:schemeClr val="tx1"/>
                          </a:solidFill>
                          <a:effectLst/>
                          <a:latin typeface="+mn-lt"/>
                          <a:ea typeface="+mn-ea"/>
                          <a:cs typeface="+mn-cs"/>
                        </a:rPr>
                        <a:t>intellectus</a:t>
                      </a:r>
                      <a:r>
                        <a:rPr lang="en-GB" sz="1200" b="0" kern="1200" dirty="0" smtClean="0">
                          <a:solidFill>
                            <a:schemeClr val="tx1"/>
                          </a:solidFill>
                          <a:effectLst/>
                          <a:latin typeface="+mn-lt"/>
                          <a:ea typeface="+mn-ea"/>
                          <a:cs typeface="+mn-cs"/>
                        </a:rPr>
                        <a:t>, the intellectual virtue of grasping the first principles of reason.</a:t>
                      </a:r>
                    </a:p>
                  </a:txBody>
                  <a:tcPr/>
                </a:tc>
                <a:tc>
                  <a:txBody>
                    <a:bodyPr/>
                    <a:lstStyle/>
                    <a:p>
                      <a:r>
                        <a:rPr lang="en-GB" sz="1200" dirty="0" smtClean="0">
                          <a:latin typeface="Bahnschrift SemiLight SemiConde" panose="020B0502040204020203" pitchFamily="34" charset="0"/>
                        </a:rPr>
                        <a:t>PARAGRAPH 2: EVALUATION</a:t>
                      </a:r>
                    </a:p>
                    <a:p>
                      <a:r>
                        <a:rPr lang="en-GB" sz="1200" b="0" i="0" kern="1200" dirty="0" smtClean="0">
                          <a:solidFill>
                            <a:schemeClr val="tx1"/>
                          </a:solidFill>
                          <a:effectLst/>
                          <a:latin typeface="+mn-lt"/>
                          <a:ea typeface="+mn-ea"/>
                          <a:cs typeface="+mn-cs"/>
                        </a:rPr>
                        <a:t>Objection: Problem of claim</a:t>
                      </a:r>
                      <a:r>
                        <a:rPr lang="en-GB" sz="1200" b="0" i="0" kern="1200" baseline="0" dirty="0" smtClean="0">
                          <a:solidFill>
                            <a:schemeClr val="tx1"/>
                          </a:solidFill>
                          <a:effectLst/>
                          <a:latin typeface="+mn-lt"/>
                          <a:ea typeface="+mn-ea"/>
                          <a:cs typeface="+mn-cs"/>
                        </a:rPr>
                        <a:t> that we must a</a:t>
                      </a:r>
                      <a:r>
                        <a:rPr lang="en-GB" sz="1200" b="0" i="0" kern="1200" dirty="0" smtClean="0">
                          <a:solidFill>
                            <a:schemeClr val="tx1"/>
                          </a:solidFill>
                          <a:effectLst/>
                          <a:latin typeface="+mn-lt"/>
                          <a:ea typeface="+mn-ea"/>
                          <a:cs typeface="+mn-cs"/>
                        </a:rPr>
                        <a:t>lways follow our</a:t>
                      </a:r>
                      <a:r>
                        <a:rPr lang="en-GB" sz="1200" b="0" i="0" kern="1200" baseline="0" dirty="0" smtClean="0">
                          <a:solidFill>
                            <a:schemeClr val="tx1"/>
                          </a:solidFill>
                          <a:effectLst/>
                          <a:latin typeface="+mn-lt"/>
                          <a:ea typeface="+mn-ea"/>
                          <a:cs typeface="+mn-cs"/>
                        </a:rPr>
                        <a:t> </a:t>
                      </a:r>
                      <a:r>
                        <a:rPr lang="en-GB" sz="1200" b="0" i="0" kern="1200" dirty="0" smtClean="0">
                          <a:solidFill>
                            <a:schemeClr val="tx1"/>
                          </a:solidFill>
                          <a:effectLst/>
                          <a:latin typeface="+mn-lt"/>
                          <a:ea typeface="+mn-ea"/>
                          <a:cs typeface="+mn-cs"/>
                        </a:rPr>
                        <a:t>conscience</a:t>
                      </a:r>
                      <a:r>
                        <a:rPr lang="en-GB" sz="1200" dirty="0" smtClean="0"/>
                        <a:t/>
                      </a:r>
                      <a:br>
                        <a:rPr lang="en-GB" sz="1200" dirty="0" smtClean="0"/>
                      </a:br>
                      <a:r>
                        <a:rPr lang="en-GB" sz="1200" b="0" i="0" kern="1200" dirty="0" smtClean="0">
                          <a:solidFill>
                            <a:schemeClr val="tx1"/>
                          </a:solidFill>
                          <a:effectLst/>
                          <a:latin typeface="+mn-lt"/>
                          <a:ea typeface="+mn-ea"/>
                          <a:cs typeface="+mn-cs"/>
                        </a:rPr>
                        <a:t>But if we must always follow our conscience but following it might likewise be sinful then it is unavoidable that I commit sin.</a:t>
                      </a:r>
                      <a:r>
                        <a:rPr lang="en-GB" sz="1200" dirty="0" smtClean="0"/>
                        <a:t/>
                      </a:r>
                      <a:br>
                        <a:rPr lang="en-GB" sz="1200" dirty="0" smtClean="0"/>
                      </a:br>
                      <a:endParaRPr lang="en-GB" sz="1200" dirty="0" smtClean="0"/>
                    </a:p>
                    <a:p>
                      <a:r>
                        <a:rPr lang="en-GB" sz="1200" b="0" i="0" kern="1200" dirty="0" smtClean="0">
                          <a:solidFill>
                            <a:schemeClr val="tx1"/>
                          </a:solidFill>
                          <a:effectLst/>
                          <a:latin typeface="+mn-lt"/>
                          <a:ea typeface="+mn-ea"/>
                          <a:cs typeface="+mn-cs"/>
                        </a:rPr>
                        <a:t>Counter Argument:</a:t>
                      </a:r>
                      <a:r>
                        <a:rPr lang="en-GB" sz="1200" dirty="0" smtClean="0"/>
                        <a:t/>
                      </a:r>
                      <a:br>
                        <a:rPr lang="en-GB" sz="1200" dirty="0" smtClean="0"/>
                      </a:br>
                      <a:r>
                        <a:rPr lang="en-GB" sz="1200" b="0" i="0" kern="1200" dirty="0" smtClean="0">
                          <a:solidFill>
                            <a:schemeClr val="tx1"/>
                          </a:solidFill>
                          <a:effectLst/>
                          <a:latin typeface="+mn-lt"/>
                          <a:ea typeface="+mn-ea"/>
                          <a:cs typeface="+mn-cs"/>
                        </a:rPr>
                        <a:t>Aquinas says we must revise our erring conscience. Other than in situation of madness, all cases of ignorance of the moral law </a:t>
                      </a:r>
                      <a:r>
                        <a:rPr lang="en-GB" sz="1200" b="0" i="0" kern="1200" dirty="0" err="1" smtClean="0">
                          <a:solidFill>
                            <a:schemeClr val="tx1"/>
                          </a:solidFill>
                          <a:effectLst/>
                          <a:latin typeface="+mn-lt"/>
                          <a:ea typeface="+mn-ea"/>
                          <a:cs typeface="+mn-cs"/>
                        </a:rPr>
                        <a:t>ignorantia</a:t>
                      </a:r>
                      <a:r>
                        <a:rPr lang="en-GB" sz="1200" b="0" i="0" kern="1200" dirty="0" smtClean="0">
                          <a:solidFill>
                            <a:schemeClr val="tx1"/>
                          </a:solidFill>
                          <a:effectLst/>
                          <a:latin typeface="+mn-lt"/>
                          <a:ea typeface="+mn-ea"/>
                          <a:cs typeface="+mn-cs"/>
                        </a:rPr>
                        <a:t> </a:t>
                      </a:r>
                      <a:r>
                        <a:rPr lang="en-GB" sz="1200" b="0" i="0" kern="1200" dirty="0" err="1" smtClean="0">
                          <a:solidFill>
                            <a:schemeClr val="tx1"/>
                          </a:solidFill>
                          <a:effectLst/>
                          <a:latin typeface="+mn-lt"/>
                          <a:ea typeface="+mn-ea"/>
                          <a:cs typeface="+mn-cs"/>
                        </a:rPr>
                        <a:t>iuris</a:t>
                      </a:r>
                      <a:r>
                        <a:rPr lang="en-GB" sz="1200" b="0" i="0" kern="1200" dirty="0" smtClean="0">
                          <a:solidFill>
                            <a:schemeClr val="tx1"/>
                          </a:solidFill>
                          <a:effectLst/>
                          <a:latin typeface="+mn-lt"/>
                          <a:ea typeface="+mn-ea"/>
                          <a:cs typeface="+mn-cs"/>
                        </a:rPr>
                        <a:t> are due to voluntary ignorance. So being unaware that my conscience is erring and failing to notice the conflict between my conscience and the moral law results from negligence. But at any time it is possible to stop being negligent and to raise doubts about my conscience. Once my erring conscience has become a doubtful conscience I am able to revise it. </a:t>
                      </a:r>
                      <a:r>
                        <a:rPr lang="en-GB" sz="1200" dirty="0" smtClean="0"/>
                        <a:t/>
                      </a:r>
                      <a:br>
                        <a:rPr lang="en-GB" sz="1200" dirty="0" smtClean="0"/>
                      </a:br>
                      <a:r>
                        <a:rPr lang="en-GB" sz="1200" b="0" i="0" kern="1200" dirty="0" smtClean="0">
                          <a:solidFill>
                            <a:schemeClr val="tx1"/>
                          </a:solidFill>
                          <a:effectLst/>
                          <a:latin typeface="+mn-lt"/>
                          <a:ea typeface="+mn-ea"/>
                          <a:cs typeface="+mn-cs"/>
                        </a:rPr>
                        <a:t>More importantly than conscience formation is moral education in practice of virtues, especially prudence, for the prudent not only make the correct moral judgements more easily but act according to the dictates of right reason.</a:t>
                      </a:r>
                      <a:r>
                        <a:rPr lang="en-GB" sz="1200" dirty="0" smtClean="0"/>
                        <a:t/>
                      </a:r>
                      <a:br>
                        <a:rPr lang="en-GB" sz="1200" dirty="0" smtClean="0"/>
                      </a:br>
                      <a:endParaRPr lang="en-GB" sz="1200" dirty="0" smtClean="0">
                        <a:latin typeface="Bahnschrift SemiLight SemiConde" panose="020B0502040204020203" pitchFamily="34" charset="0"/>
                      </a:endParaRPr>
                    </a:p>
                  </a:txBody>
                  <a:tcPr/>
                </a:tc>
                <a:extLst>
                  <a:ext uri="{0D108BD9-81ED-4DB2-BD59-A6C34878D82A}">
                    <a16:rowId xmlns:a16="http://schemas.microsoft.com/office/drawing/2014/main" val="872730258"/>
                  </a:ext>
                </a:extLst>
              </a:tr>
              <a:tr h="1629973">
                <a:tc>
                  <a:txBody>
                    <a:bodyPr/>
                    <a:lstStyle/>
                    <a:p>
                      <a:pPr marL="0" indent="0">
                        <a:buFont typeface="Arial" panose="020B0604020202020204" pitchFamily="34" charset="0"/>
                        <a:buNone/>
                      </a:pPr>
                      <a:r>
                        <a:rPr lang="en-GB" sz="1200" kern="1200" dirty="0" smtClean="0">
                          <a:solidFill>
                            <a:schemeClr val="tx1"/>
                          </a:solidFill>
                          <a:effectLst/>
                          <a:latin typeface="Bahnschrift SemiLight SemiConde" panose="020B0502040204020203" pitchFamily="34" charset="0"/>
                          <a:ea typeface="+mn-ea"/>
                          <a:cs typeface="+mn-cs"/>
                        </a:rPr>
                        <a:t>PARAGRAPH</a:t>
                      </a:r>
                      <a:r>
                        <a:rPr lang="en-GB" sz="1200" kern="1200" baseline="0" dirty="0" smtClean="0">
                          <a:solidFill>
                            <a:schemeClr val="tx1"/>
                          </a:solidFill>
                          <a:effectLst/>
                          <a:latin typeface="Bahnschrift SemiLight SemiConde" panose="020B0502040204020203" pitchFamily="34" charset="0"/>
                          <a:ea typeface="+mn-ea"/>
                          <a:cs typeface="+mn-cs"/>
                        </a:rPr>
                        <a:t> 3: Freud</a:t>
                      </a:r>
                      <a:r>
                        <a:rPr lang="en-GB" sz="1200" b="0" kern="1200" baseline="0" dirty="0" smtClean="0">
                          <a:solidFill>
                            <a:schemeClr val="tx1"/>
                          </a:solidFill>
                          <a:effectLst/>
                          <a:latin typeface="+mn-lt"/>
                          <a:ea typeface="+mn-ea"/>
                          <a:cs typeface="+mn-cs"/>
                        </a:rPr>
                        <a:t> - </a:t>
                      </a:r>
                      <a:r>
                        <a:rPr lang="en-GB" sz="1200" b="0" kern="1200" dirty="0" smtClean="0">
                          <a:solidFill>
                            <a:schemeClr val="tx1"/>
                          </a:solidFill>
                          <a:effectLst/>
                          <a:latin typeface="+mn-lt"/>
                          <a:ea typeface="+mn-ea"/>
                          <a:cs typeface="+mn-cs"/>
                        </a:rPr>
                        <a:t>Conscience as Judging Function of the Superego</a:t>
                      </a:r>
                    </a:p>
                    <a:p>
                      <a:pPr marL="171450" indent="-171450" fontAlgn="base">
                        <a:buFont typeface="Arial" panose="020B0604020202020204" pitchFamily="34" charset="0"/>
                        <a:buChar char="•"/>
                      </a:pPr>
                      <a:r>
                        <a:rPr lang="en-GB" sz="1200" b="0" kern="1200" dirty="0" smtClean="0">
                          <a:solidFill>
                            <a:schemeClr val="tx1"/>
                          </a:solidFill>
                          <a:effectLst/>
                          <a:latin typeface="+mn-lt"/>
                          <a:ea typeface="+mn-ea"/>
                          <a:cs typeface="+mn-cs"/>
                        </a:rPr>
                        <a:t>Like Butler, Freud views conscience as a judging entity. And like Aquinas, the relationship between the conscience and superego (repository of person’s belief’s that guide behaviour) is similar to the relationship between conscience and </a:t>
                      </a:r>
                      <a:r>
                        <a:rPr lang="en-GB" sz="1200" b="0" kern="1200" dirty="0" err="1" smtClean="0">
                          <a:solidFill>
                            <a:schemeClr val="tx1"/>
                          </a:solidFill>
                          <a:effectLst/>
                          <a:latin typeface="+mn-lt"/>
                          <a:ea typeface="+mn-ea"/>
                          <a:cs typeface="+mn-cs"/>
                        </a:rPr>
                        <a:t>synderesis</a:t>
                      </a:r>
                      <a:r>
                        <a:rPr lang="en-GB" sz="1200" b="0" kern="1200" dirty="0" smtClean="0">
                          <a:solidFill>
                            <a:schemeClr val="tx1"/>
                          </a:solidFill>
                          <a:effectLst/>
                          <a:latin typeface="+mn-lt"/>
                          <a:ea typeface="+mn-ea"/>
                          <a:cs typeface="+mn-cs"/>
                        </a:rPr>
                        <a:t> (repository of universal moral rules one should obey).</a:t>
                      </a:r>
                    </a:p>
                    <a:p>
                      <a:pPr marL="171450" indent="-171450" fontAlgn="base">
                        <a:buFont typeface="Arial" panose="020B0604020202020204" pitchFamily="34" charset="0"/>
                        <a:buChar char="•"/>
                      </a:pPr>
                      <a:r>
                        <a:rPr lang="en-GB" sz="1200" b="0" kern="1200" dirty="0" smtClean="0">
                          <a:solidFill>
                            <a:schemeClr val="tx1"/>
                          </a:solidFill>
                          <a:effectLst/>
                          <a:latin typeface="+mn-lt"/>
                          <a:ea typeface="+mn-ea"/>
                          <a:cs typeface="+mn-cs"/>
                        </a:rPr>
                        <a:t>His claims based on extensive case studies of human beings.</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According to Freud, three parts of psychic apparatus id, ego, superego. </a:t>
                      </a:r>
                    </a:p>
                    <a:p>
                      <a:pPr marL="171450" indent="-171450" fontAlgn="base">
                        <a:buFont typeface="Arial" panose="020B0604020202020204" pitchFamily="34" charset="0"/>
                        <a:buChar char="•"/>
                      </a:pPr>
                      <a:r>
                        <a:rPr lang="en-GB" sz="1200" b="0" kern="1200" dirty="0" smtClean="0">
                          <a:solidFill>
                            <a:schemeClr val="tx1"/>
                          </a:solidFill>
                          <a:effectLst/>
                          <a:latin typeface="+mn-lt"/>
                          <a:ea typeface="+mn-ea"/>
                          <a:cs typeface="+mn-cs"/>
                        </a:rPr>
                        <a:t>The id is present as birth and contains the instincts.</a:t>
                      </a:r>
                    </a:p>
                    <a:p>
                      <a:pPr marL="171450" indent="-171450" fontAlgn="base">
                        <a:buFont typeface="Arial" panose="020B0604020202020204" pitchFamily="34" charset="0"/>
                        <a:buChar char="•"/>
                      </a:pPr>
                      <a:r>
                        <a:rPr lang="en-GB" sz="1200" b="0" kern="1200" dirty="0" smtClean="0">
                          <a:solidFill>
                            <a:schemeClr val="tx1"/>
                          </a:solidFill>
                          <a:effectLst/>
                          <a:latin typeface="+mn-lt"/>
                          <a:ea typeface="+mn-ea"/>
                          <a:cs typeface="+mn-cs"/>
                        </a:rPr>
                        <a:t>The ego develops from the id, spurred by the physiological stimuli on the brain.</a:t>
                      </a:r>
                    </a:p>
                    <a:p>
                      <a:pPr marL="171450" indent="-171450" fontAlgn="base">
                        <a:buFont typeface="Arial" panose="020B0604020202020204" pitchFamily="34" charset="0"/>
                        <a:buChar char="•"/>
                      </a:pPr>
                      <a:r>
                        <a:rPr lang="en-GB" sz="1200" b="0" kern="1200" dirty="0" smtClean="0">
                          <a:solidFill>
                            <a:schemeClr val="tx1"/>
                          </a:solidFill>
                          <a:effectLst/>
                          <a:latin typeface="+mn-lt"/>
                          <a:ea typeface="+mn-ea"/>
                          <a:cs typeface="+mn-cs"/>
                        </a:rPr>
                        <a:t>Once the ego is formed, the superego develops and internalizes ‘parental influence’. But Freud’s notion of parental influence broader than the term implies. It includes family, racial, national traditions handed down to them, teachers and models in public life, it is a repository of authority.</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Conscience is the judging function of the superego and has both a conscious and unconscious function.</a:t>
                      </a:r>
                    </a:p>
                    <a:p>
                      <a:pPr marL="171450" indent="-171450" fontAlgn="base">
                        <a:buFont typeface="Arial" panose="020B0604020202020204" pitchFamily="34" charset="0"/>
                        <a:buChar char="•"/>
                      </a:pPr>
                      <a:r>
                        <a:rPr lang="en-GB" sz="1200" b="0" kern="1200" dirty="0" smtClean="0">
                          <a:solidFill>
                            <a:schemeClr val="tx1"/>
                          </a:solidFill>
                          <a:effectLst/>
                          <a:latin typeface="+mn-lt"/>
                          <a:ea typeface="+mn-ea"/>
                          <a:cs typeface="+mn-cs"/>
                        </a:rPr>
                        <a:t>On a conscious level, we are aware of conscience when we weigh actions in light of articulated belief e.g. When a person who believes in the sanctity of life contemplates registering for the military, their conscience might bother them for going against a conscious belief.</a:t>
                      </a:r>
                    </a:p>
                    <a:p>
                      <a:pPr marL="171450" indent="-171450" fontAlgn="base">
                        <a:buFont typeface="Arial" panose="020B0604020202020204" pitchFamily="34" charset="0"/>
                        <a:buChar char="•"/>
                      </a:pPr>
                      <a:r>
                        <a:rPr lang="en-GB" sz="1200" b="0" kern="1200" dirty="0" smtClean="0">
                          <a:solidFill>
                            <a:schemeClr val="tx1"/>
                          </a:solidFill>
                          <a:effectLst/>
                          <a:latin typeface="+mn-lt"/>
                          <a:ea typeface="+mn-ea"/>
                          <a:cs typeface="+mn-cs"/>
                        </a:rPr>
                        <a:t>On a preconscious or unconscious level, our conscience bothers us when our behaviour or potential behaviour is at odds with the content of the superego and we feel anxiety, fear or dread. E.g. So a strictly raised young adult might unconsciously avoid situations in which he is tempted to violate inculcated beliefs.</a:t>
                      </a:r>
                    </a:p>
                  </a:txBody>
                  <a:tcPr/>
                </a:tc>
                <a:tc>
                  <a:txBody>
                    <a:bodyPr/>
                    <a:lstStyle/>
                    <a:p>
                      <a:r>
                        <a:rPr lang="en-GB" sz="1200" dirty="0" smtClean="0">
                          <a:latin typeface="Bahnschrift SemiLight SemiConde" panose="020B0502040204020203" pitchFamily="34" charset="0"/>
                        </a:rPr>
                        <a:t>PARAGRAPH 4: OBJECTIONS</a:t>
                      </a:r>
                    </a:p>
                    <a:p>
                      <a:pPr fontAlgn="base"/>
                      <a:r>
                        <a:rPr lang="en-GB" sz="1200" b="0" kern="1200" dirty="0" smtClean="0">
                          <a:solidFill>
                            <a:schemeClr val="tx1"/>
                          </a:solidFill>
                          <a:effectLst/>
                          <a:latin typeface="+mn-lt"/>
                          <a:ea typeface="+mn-ea"/>
                          <a:cs typeface="+mn-cs"/>
                        </a:rPr>
                        <a:t>3.3. Strengths</a:t>
                      </a:r>
                    </a:p>
                    <a:p>
                      <a:pPr fontAlgn="base"/>
                      <a:r>
                        <a:rPr lang="en-GB" sz="1200" b="0" kern="1200" dirty="0" smtClean="0">
                          <a:solidFill>
                            <a:schemeClr val="tx1"/>
                          </a:solidFill>
                          <a:effectLst/>
                          <a:latin typeface="+mn-lt"/>
                          <a:ea typeface="+mn-ea"/>
                          <a:cs typeface="+mn-cs"/>
                        </a:rPr>
                        <a:t>When we distinguish the content of the conscience from the influence of the conscience, it is easy to see in what sense conscience merely has personal authority (i.e. a person’s conscience controls their behaviour but not the behaviour of other) and in what sense it has authority over others (i.e. my conscience cannot control the behaviour of others, but we think it should). E.g. abortion debate, both sides think the other (false) side should follow the content of their (true) side’s consciences.</a:t>
                      </a:r>
                    </a:p>
                    <a:p>
                      <a:pPr fontAlgn="base"/>
                      <a:r>
                        <a:rPr lang="en-GB" sz="1200" b="0" kern="1200" dirty="0" smtClean="0">
                          <a:solidFill>
                            <a:schemeClr val="tx1"/>
                          </a:solidFill>
                          <a:effectLst/>
                          <a:latin typeface="+mn-lt"/>
                          <a:ea typeface="+mn-ea"/>
                          <a:cs typeface="+mn-cs"/>
                        </a:rPr>
                        <a:t/>
                      </a:r>
                      <a:br>
                        <a:rPr lang="en-GB" sz="1200" b="0" kern="1200" dirty="0" smtClean="0">
                          <a:solidFill>
                            <a:schemeClr val="tx1"/>
                          </a:solidFill>
                          <a:effectLst/>
                          <a:latin typeface="+mn-lt"/>
                          <a:ea typeface="+mn-ea"/>
                          <a:cs typeface="+mn-cs"/>
                        </a:rPr>
                      </a:br>
                      <a:r>
                        <a:rPr lang="en-GB" sz="1200" b="0" kern="1200" dirty="0" smtClean="0">
                          <a:solidFill>
                            <a:schemeClr val="tx1"/>
                          </a:solidFill>
                          <a:effectLst/>
                          <a:latin typeface="+mn-lt"/>
                          <a:ea typeface="+mn-ea"/>
                          <a:cs typeface="+mn-cs"/>
                        </a:rPr>
                        <a:t>3.4. Weaknesses</a:t>
                      </a:r>
                    </a:p>
                    <a:p>
                      <a:pPr fontAlgn="base"/>
                      <a:r>
                        <a:rPr lang="en-GB" sz="1200" b="0" kern="1200" dirty="0" smtClean="0">
                          <a:solidFill>
                            <a:schemeClr val="tx1"/>
                          </a:solidFill>
                          <a:effectLst/>
                          <a:latin typeface="+mn-lt"/>
                          <a:ea typeface="+mn-ea"/>
                          <a:cs typeface="+mn-cs"/>
                        </a:rPr>
                        <a:t>Objection 1: Freud reduces conscience to a function in personality, and whatever content it has is derived from the person himself, and ultimately his parents and society. Freud makes no suggestion conscience might reveal an objective moral reality and make a positive contribution to a person’s life.</a:t>
                      </a:r>
                    </a:p>
                    <a:p>
                      <a:pPr fontAlgn="base"/>
                      <a:r>
                        <a:rPr lang="en-GB" sz="1200" b="0" kern="1200" dirty="0" smtClean="0">
                          <a:solidFill>
                            <a:schemeClr val="tx1"/>
                          </a:solidFill>
                          <a:effectLst/>
                          <a:latin typeface="+mn-lt"/>
                          <a:ea typeface="+mn-ea"/>
                          <a:cs typeface="+mn-cs"/>
                        </a:rPr>
                        <a:t>No surprise that in the 20th century conscience has lost much of its importance in philosophy and psychology.</a:t>
                      </a:r>
                    </a:p>
                    <a:p>
                      <a:endParaRPr lang="en-GB" sz="1200" dirty="0" smtClean="0">
                        <a:latin typeface="Bahnschrift SemiLight SemiConde" panose="020B0502040204020203" pitchFamily="34" charset="0"/>
                      </a:endParaRPr>
                    </a:p>
                  </a:txBody>
                  <a:tcPr/>
                </a:tc>
                <a:extLst>
                  <a:ext uri="{0D108BD9-81ED-4DB2-BD59-A6C34878D82A}">
                    <a16:rowId xmlns:a16="http://schemas.microsoft.com/office/drawing/2014/main" val="3747136540"/>
                  </a:ext>
                </a:extLst>
              </a:tr>
            </a:tbl>
          </a:graphicData>
        </a:graphic>
      </p:graphicFrame>
      <p:sp>
        <p:nvSpPr>
          <p:cNvPr id="5" name="Content Placeholder 4"/>
          <p:cNvSpPr>
            <a:spLocks noGrp="1"/>
          </p:cNvSpPr>
          <p:nvPr>
            <p:ph idx="1"/>
          </p:nvPr>
        </p:nvSpPr>
        <p:spPr>
          <a:xfrm>
            <a:off x="0" y="1"/>
            <a:ext cx="12192000" cy="175492"/>
          </a:xfrm>
          <a:solidFill>
            <a:schemeClr val="bg2">
              <a:lumMod val="90000"/>
            </a:schemeClr>
          </a:solidFill>
        </p:spPr>
        <p:txBody>
          <a:bodyPr>
            <a:normAutofit fontScale="25000" lnSpcReduction="20000"/>
          </a:bodyPr>
          <a:lstStyle/>
          <a:p>
            <a:pPr marL="0" indent="0" algn="ctr">
              <a:buNone/>
            </a:pPr>
            <a:r>
              <a:rPr lang="en-GB" sz="4400" dirty="0" smtClean="0">
                <a:latin typeface="Comic Sans MS" panose="030F0702030302020204" pitchFamily="66" charset="0"/>
              </a:rPr>
              <a:t>CONSCIENCE</a:t>
            </a:r>
            <a:endParaRPr lang="en-GB" sz="4400" dirty="0">
              <a:latin typeface="Comic Sans MS" panose="030F0702030302020204" pitchFamily="66" charset="0"/>
            </a:endParaRPr>
          </a:p>
        </p:txBody>
      </p:sp>
    </p:spTree>
    <p:extLst>
      <p:ext uri="{BB962C8B-B14F-4D97-AF65-F5344CB8AC3E}">
        <p14:creationId xmlns:p14="http://schemas.microsoft.com/office/powerpoint/2010/main" val="345239692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1040" y="1810385"/>
            <a:ext cx="6416040" cy="2030095"/>
          </a:xfrm>
        </p:spPr>
        <p:txBody>
          <a:bodyPr>
            <a:normAutofit/>
          </a:bodyPr>
          <a:lstStyle/>
          <a:p>
            <a:pPr>
              <a:buNone/>
            </a:pPr>
            <a:r>
              <a:rPr lang="en-GB" sz="3600" dirty="0" smtClean="0"/>
              <a:t>Today was good.</a:t>
            </a:r>
          </a:p>
          <a:p>
            <a:pPr>
              <a:buNone/>
            </a:pPr>
            <a:r>
              <a:rPr lang="en-GB" sz="3600" dirty="0" smtClean="0"/>
              <a:t>Today was fun.</a:t>
            </a:r>
          </a:p>
          <a:p>
            <a:pPr>
              <a:buNone/>
            </a:pPr>
            <a:r>
              <a:rPr lang="en-GB" sz="3600" dirty="0" smtClean="0"/>
              <a:t>Tomorrow </a:t>
            </a:r>
            <a:r>
              <a:rPr lang="en-GB" sz="3600" smtClean="0"/>
              <a:t>is another one.</a:t>
            </a:r>
            <a:endParaRPr lang="en-GB" sz="3600" dirty="0"/>
          </a:p>
        </p:txBody>
      </p:sp>
      <p:pic>
        <p:nvPicPr>
          <p:cNvPr id="4" name="Picture 6" descr="http://images.clipartpanda.com/dr-seuss-clipart-dr-seuss-round-ornament-9982-907.png"/>
          <p:cNvPicPr>
            <a:picLocks noChangeAspect="1" noChangeArrowheads="1"/>
          </p:cNvPicPr>
          <p:nvPr/>
        </p:nvPicPr>
        <p:blipFill>
          <a:blip r:embed="rId2"/>
          <a:srcRect/>
          <a:stretch>
            <a:fillRect/>
          </a:stretch>
        </p:blipFill>
        <p:spPr bwMode="auto">
          <a:xfrm>
            <a:off x="1567542" y="1500051"/>
            <a:ext cx="2349137" cy="2349137"/>
          </a:xfrm>
          <a:prstGeom prst="rect">
            <a:avLst/>
          </a:prstGeom>
          <a:noFill/>
        </p:spPr>
      </p:pic>
    </p:spTree>
    <p:extLst>
      <p:ext uri="{BB962C8B-B14F-4D97-AF65-F5344CB8AC3E}">
        <p14:creationId xmlns:p14="http://schemas.microsoft.com/office/powerpoint/2010/main" val="15672478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Duty and Good Will</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AO1: Good Will: the only thing that is good without qualification is a good will. </a:t>
            </a:r>
            <a:r>
              <a:rPr lang="en-GB" dirty="0"/>
              <a:t>Only the will is within our control and so only the will can be unconditionally good and can exercise pure practical </a:t>
            </a:r>
            <a:r>
              <a:rPr lang="en-GB" dirty="0" smtClean="0"/>
              <a:t>reason.</a:t>
            </a:r>
          </a:p>
          <a:p>
            <a:r>
              <a:rPr lang="en-GB" dirty="0" smtClean="0"/>
              <a:t>Duty makes the good will good. Duty is a special motive done only for its own sake.</a:t>
            </a:r>
          </a:p>
          <a:p>
            <a:r>
              <a:rPr lang="en-GB" dirty="0" smtClean="0"/>
              <a:t>Practical reason gives the will two types of imperatives: categorical, hypothetical</a:t>
            </a:r>
          </a:p>
          <a:p>
            <a:r>
              <a:rPr lang="en-GB" dirty="0" smtClean="0"/>
              <a:t>AO2: Weakness – Hume argues morality is founded on feelings of sympathy</a:t>
            </a:r>
          </a:p>
          <a:p>
            <a:r>
              <a:rPr lang="en-GB" dirty="0" smtClean="0"/>
              <a:t>AO2: Response – our emotions can be very bad basis for morality e.g. Paul Bloom (moral psychologist) argues feelings of empathy is triggered only for those who are like us – studies e.g. shocking opposite football fans. Kant is right to claim ethics needs to be based on </a:t>
            </a:r>
            <a:r>
              <a:rPr lang="en-GB" b="1" dirty="0" smtClean="0"/>
              <a:t>reasoning</a:t>
            </a:r>
            <a:r>
              <a:rPr lang="en-GB" dirty="0" smtClean="0"/>
              <a:t>.</a:t>
            </a:r>
            <a:endParaRPr lang="en-GB" dirty="0"/>
          </a:p>
        </p:txBody>
      </p:sp>
    </p:spTree>
    <p:extLst>
      <p:ext uri="{BB962C8B-B14F-4D97-AF65-F5344CB8AC3E}">
        <p14:creationId xmlns:p14="http://schemas.microsoft.com/office/powerpoint/2010/main" val="3688183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First Formula: Universal Law</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AO1: Formula of Universalizability: act according to that maxim whereby it can be a universal law</a:t>
            </a:r>
          </a:p>
          <a:p>
            <a:r>
              <a:rPr lang="en-GB" dirty="0" smtClean="0"/>
              <a:t>E.g. Suicide, lying promise, utilising talents</a:t>
            </a:r>
          </a:p>
          <a:p>
            <a:pPr lvl="0"/>
            <a:r>
              <a:rPr lang="en-GB" dirty="0" smtClean="0"/>
              <a:t>AO2: Weakness: Alasdair </a:t>
            </a:r>
            <a:r>
              <a:rPr lang="en-GB" dirty="0" err="1"/>
              <a:t>MacIntyre</a:t>
            </a:r>
            <a:r>
              <a:rPr lang="en-GB" dirty="0"/>
              <a:t> points out you can use the universalizability principle to justify practically anything E.g. If you create the maxim “I may break my promises only when. . .” that gap can be filled with a description that applies to my circumstances and very few others </a:t>
            </a:r>
          </a:p>
          <a:p>
            <a:r>
              <a:rPr lang="en-GB" dirty="0" smtClean="0"/>
              <a:t>AO2: Weakness: Problem of Universalising trivial actions e.g. tying my left shoe before my right</a:t>
            </a:r>
          </a:p>
          <a:p>
            <a:pPr lvl="0"/>
            <a:r>
              <a:rPr lang="en-GB" dirty="0" smtClean="0"/>
              <a:t>AO1: Strength: </a:t>
            </a:r>
            <a:r>
              <a:rPr lang="en-GB" dirty="0"/>
              <a:t>It aims to treat everyone fairly and justly and so corrects the utilitarian assumption that the minority can suffer so long as the majority are happy</a:t>
            </a:r>
            <a:r>
              <a:rPr lang="en-GB" dirty="0" smtClean="0"/>
              <a:t>.</a:t>
            </a:r>
            <a:endParaRPr lang="en-GB" dirty="0"/>
          </a:p>
        </p:txBody>
      </p:sp>
    </p:spTree>
    <p:extLst>
      <p:ext uri="{BB962C8B-B14F-4D97-AF65-F5344CB8AC3E}">
        <p14:creationId xmlns:p14="http://schemas.microsoft.com/office/powerpoint/2010/main" val="47804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822</TotalTime>
  <Words>12871</Words>
  <Application>Microsoft Office PowerPoint</Application>
  <PresentationFormat>Widescreen</PresentationFormat>
  <Paragraphs>843</Paragraphs>
  <Slides>75</Slides>
  <Notes>20</Notes>
  <HiddenSlides>0</HiddenSlides>
  <MMClips>4</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75</vt:i4>
      </vt:variant>
    </vt:vector>
  </HeadingPairs>
  <TitlesOfParts>
    <vt:vector size="84" baseType="lpstr">
      <vt:lpstr>Agency FB</vt:lpstr>
      <vt:lpstr>Arial</vt:lpstr>
      <vt:lpstr>Bahnschrift SemiLight SemiConde</vt:lpstr>
      <vt:lpstr>Calibri</vt:lpstr>
      <vt:lpstr>Calibri Light</vt:lpstr>
      <vt:lpstr>Comic Sans MS</vt:lpstr>
      <vt:lpstr>MS Mincho</vt:lpstr>
      <vt:lpstr>Times New Roman</vt:lpstr>
      <vt:lpstr>Office Theme</vt:lpstr>
      <vt:lpstr>Revision</vt:lpstr>
      <vt:lpstr>PowerPoint Presentation</vt:lpstr>
      <vt:lpstr>Normative Ethics – Key Points</vt:lpstr>
      <vt:lpstr>PowerPoint Presentation</vt:lpstr>
      <vt:lpstr>PowerPoint Presentation</vt:lpstr>
      <vt:lpstr>Kantian Ethics Overview</vt:lpstr>
      <vt:lpstr>PowerPoint Presentation</vt:lpstr>
      <vt:lpstr>Duty and Good Will</vt:lpstr>
      <vt:lpstr>First Formula: Universal Law</vt:lpstr>
      <vt:lpstr>Second Formula: </vt:lpstr>
      <vt:lpstr>Third Formula: Kingdom of Ends</vt:lpstr>
      <vt:lpstr>Three postulates of morality</vt:lpstr>
      <vt:lpstr>Review Questions</vt:lpstr>
      <vt:lpstr>Review Questions</vt:lpstr>
      <vt:lpstr>PowerPoint Presentation</vt:lpstr>
      <vt:lpstr>PowerPoint Presentation</vt:lpstr>
      <vt:lpstr>Utilitarianism Overview</vt:lpstr>
      <vt:lpstr>PowerPoint Presentation</vt:lpstr>
      <vt:lpstr>Principle of Utility</vt:lpstr>
      <vt:lpstr> Bentham</vt:lpstr>
      <vt:lpstr>Utility Monster</vt:lpstr>
      <vt:lpstr>Mill</vt:lpstr>
      <vt:lpstr>Review Questions</vt:lpstr>
      <vt:lpstr>PowerPoint Presentation</vt:lpstr>
      <vt:lpstr>5 Minute Essay Plan</vt:lpstr>
      <vt:lpstr>PowerPoint Presentation</vt:lpstr>
      <vt:lpstr>Natural Law Theory Overview</vt:lpstr>
      <vt:lpstr>The strengths of natural law outweigh its weaknesses.</vt:lpstr>
      <vt:lpstr>Christian Ethics</vt:lpstr>
      <vt:lpstr>Telos</vt:lpstr>
      <vt:lpstr>Precepts</vt:lpstr>
      <vt:lpstr>John Finnis</vt:lpstr>
      <vt:lpstr>Doctrine of Double Effect</vt:lpstr>
      <vt:lpstr>Review Questions</vt:lpstr>
      <vt:lpstr>PowerPoint Presentation</vt:lpstr>
      <vt:lpstr>PowerPoint Presentation</vt:lpstr>
      <vt:lpstr>Agape love is at the centre of situation ethics and is a useful principle</vt:lpstr>
      <vt:lpstr>Situation ethics is a relativist theory which makes it useful</vt:lpstr>
      <vt:lpstr>Situation Ethics is useful because it is based on Christ’s Golden Rule</vt:lpstr>
      <vt:lpstr>Applied Ethics  – Key Points</vt:lpstr>
      <vt:lpstr>PowerPoint Presentation</vt:lpstr>
      <vt:lpstr>Sexual Ethics Overview</vt:lpstr>
      <vt:lpstr>Sexual Ethics Overview</vt:lpstr>
      <vt:lpstr>‘Natural Law is the most reliable approach when making judgements about sex and relationships.’ Discuss. </vt:lpstr>
      <vt:lpstr>To what extent are ethical theories helpful when considering issues surrounding homosexuality?</vt:lpstr>
      <vt:lpstr>To what extent are ethical theories helpful when considering issues surrounding homosexuality?</vt:lpstr>
      <vt:lpstr>To what extent are ethical theories helpful when considering issues surrounding homosexuality?</vt:lpstr>
      <vt:lpstr>Christian background</vt:lpstr>
      <vt:lpstr>Augustine</vt:lpstr>
      <vt:lpstr>Aquinas</vt:lpstr>
      <vt:lpstr>Aquinas on telos of marriage</vt:lpstr>
      <vt:lpstr>Unnatural vice</vt:lpstr>
      <vt:lpstr>Objections</vt:lpstr>
      <vt:lpstr>Bentham against universalizability objection to homosexuality</vt:lpstr>
      <vt:lpstr>Act Utilitarianism</vt:lpstr>
      <vt:lpstr>John Stuart Mill on prostitution</vt:lpstr>
      <vt:lpstr>Rule Utilitarianism</vt:lpstr>
      <vt:lpstr>Rule Utilitarianism</vt:lpstr>
      <vt:lpstr>Objections</vt:lpstr>
      <vt:lpstr>PowerPoint Presentation</vt:lpstr>
      <vt:lpstr>PowerPoint Presentation</vt:lpstr>
      <vt:lpstr>Ford Pinto Case</vt:lpstr>
      <vt:lpstr>PowerPoint Presentation</vt:lpstr>
      <vt:lpstr>PowerPoint Presentation</vt:lpstr>
      <vt:lpstr>PowerPoint Presentation</vt:lpstr>
      <vt:lpstr>PowerPoint Presentation</vt:lpstr>
      <vt:lpstr>Metaethics (A2) – Key Points</vt:lpstr>
      <vt:lpstr>PowerPoint Presentation</vt:lpstr>
      <vt:lpstr>PowerPoint Presentation</vt:lpstr>
      <vt:lpstr>Critically assess the view that the word ‘good’ has no real meaning. [35] </vt:lpstr>
      <vt:lpstr>PowerPoint Presentation</vt:lpstr>
      <vt:lpstr>Conscience (A2) – Key Points</vt:lpstr>
      <vt:lpstr>Conscience Overview</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Conscience</dc:title>
  <dc:creator>Simone Ruggiero</dc:creator>
  <cp:lastModifiedBy>Simon Ruggiero</cp:lastModifiedBy>
  <cp:revision>39</cp:revision>
  <cp:lastPrinted>2020-11-11T12:45:48Z</cp:lastPrinted>
  <dcterms:created xsi:type="dcterms:W3CDTF">2018-06-11T06:26:22Z</dcterms:created>
  <dcterms:modified xsi:type="dcterms:W3CDTF">2021-05-06T10:13:02Z</dcterms:modified>
</cp:coreProperties>
</file>